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1" r:id="rId16"/>
    <p:sldId id="272" r:id="rId17"/>
    <p:sldId id="273" r:id="rId18"/>
    <p:sldId id="276" r:id="rId19"/>
    <p:sldId id="277" r:id="rId20"/>
    <p:sldId id="278" r:id="rId21"/>
    <p:sldId id="279" r:id="rId22"/>
  </p:sldIdLst>
  <p:sldSz cx="12192000" cy="6858000"/>
  <p:notesSz cx="6858000" cy="9144000"/>
  <p:embeddedFontLst>
    <p:embeddedFont>
      <p:font typeface="Calibri" pitchFamily="34" charset="0"/>
      <p:regular r:id="rId24"/>
      <p:bold r:id="rId25"/>
      <p:italic r:id="rId26"/>
      <p:boldItalic r:id="rId27"/>
    </p:embeddedFont>
    <p:embeddedFont>
      <p:font typeface="EB Garamond SemiBold" charset="0"/>
      <p:regular r:id="rId28"/>
      <p:bold r:id="rId29"/>
      <p:italic r:id="rId30"/>
      <p:boldItalic r:id="rId31"/>
    </p:embeddedFont>
    <p:embeddedFont>
      <p:font typeface="Roboto" charset="0"/>
      <p:regular r:id="rId32"/>
      <p:bold r:id="rId33"/>
      <p:italic r:id="rId34"/>
      <p:boldItalic r:id="rId35"/>
    </p:embeddedFont>
    <p:embeddedFont>
      <p:font typeface="EB Garamond Medium" charset="0"/>
      <p:regular r:id="rId36"/>
      <p:bold r:id="rId37"/>
      <p:italic r:id="rId38"/>
      <p:boldItalic r:id="rId39"/>
    </p:embeddedFont>
    <p:embeddedFont>
      <p:font typeface="EB Garamond" charset="0"/>
      <p:regular r:id="rId40"/>
      <p:bold r:id="rId41"/>
      <p:italic r:id="rId42"/>
      <p:boldItalic r:id="rId43"/>
    </p:embeddedFont>
    <p:embeddedFont>
      <p:font typeface="EB Garamond ExtraBold" charset="0"/>
      <p:bold r:id="rId44"/>
      <p:boldItalic r:id="rId45"/>
    </p:embeddedFont>
    <p:embeddedFont>
      <p:font typeface="Comfortaa"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1" roundtripDataSignature="AMtx7mgJ7f1YA2VEoXCv6+a5cMAR7xe1P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8" y="-96"/>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8" Type="http://schemas.openxmlformats.org/officeDocument/2006/relationships/slide" Target="slides/slide7.xml"/><Relationship Id="rId51"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pPr marL="0" marR="0" lvl="0" indent="0" algn="r" rtl="0">
                <a:spcBef>
                  <a:spcPts val="0"/>
                </a:spcBef>
                <a:spcAft>
                  <a:spcPts val="0"/>
                </a:spcAft>
                <a:buNone/>
              </a:p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9a0b3458e4_1_1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9a0b3458e4_1_1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g19a0b3458e4_1_1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9a0b3458e4_1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9a0b3458e4_1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19a0b3458e4_1_1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997cd0e85c_2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997cd0e85c_2_1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g1997cd0e85c_2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9d6fbd025f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9d6fbd025f_0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19d6fbd025f_0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9d6fbd025f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9d6fbd025f_0_6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8" name="Google Shape;278;g19d6fbd025f_0_6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9d6fbd025f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9d6fbd025f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8" name="Google Shape;288;g19d6fbd025f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9d6fbd025f_0_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9d6fbd025f_0_9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19d6fbd025f_0_9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995564350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995564350a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1995564350a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9bd9eb663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9bd9eb663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19bd9eb663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9d6fbd025f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9d6fbd025f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8" name="Google Shape;338;g19d6fbd025f_0_1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6" name="Google Shape;34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9a0b3458e4_1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9a0b3458e4_1_1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g19a0b3458e4_1_1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7" name="Google Shape;16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9a0b3458e4_1_1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9a0b3458e4_1_17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19a0b3458e4_1_17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9a0b3458e4_1_1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9a0b3458e4_1_1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19a0b3458e4_1_1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13"/>
        <p:cNvGrpSpPr/>
        <p:nvPr/>
      </p:nvGrpSpPr>
      <p:grpSpPr>
        <a:xfrm>
          <a:off x="0" y="0"/>
          <a:ext cx="0" cy="0"/>
          <a:chOff x="0" y="0"/>
          <a:chExt cx="0" cy="0"/>
        </a:xfrm>
      </p:grpSpPr>
      <p:grpSp>
        <p:nvGrpSpPr>
          <p:cNvPr id="14" name="Google Shape;14;g19a0b3458e4_1_4"/>
          <p:cNvGrpSpPr/>
          <p:nvPr/>
        </p:nvGrpSpPr>
        <p:grpSpPr>
          <a:xfrm>
            <a:off x="8130968" y="7"/>
            <a:ext cx="4060732" cy="2707359"/>
            <a:chOff x="6098378" y="5"/>
            <a:chExt cx="3045625" cy="2030570"/>
          </a:xfrm>
        </p:grpSpPr>
        <p:sp>
          <p:nvSpPr>
            <p:cNvPr id="15" name="Google Shape;15;g19a0b3458e4_1_4"/>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 name="Google Shape;16;g19a0b3458e4_1_4"/>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 name="Google Shape;17;g19a0b3458e4_1_4"/>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 name="Google Shape;18;g19a0b3458e4_1_4"/>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 name="Google Shape;19;g19a0b3458e4_1_4"/>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0" name="Google Shape;20;g19a0b3458e4_1_4"/>
          <p:cNvSpPr txBox="1">
            <a:spLocks noGrp="1"/>
          </p:cNvSpPr>
          <p:nvPr>
            <p:ph type="ctrTitle"/>
          </p:nvPr>
        </p:nvSpPr>
        <p:spPr>
          <a:xfrm>
            <a:off x="797467" y="2366963"/>
            <a:ext cx="10962900" cy="1118400"/>
          </a:xfrm>
          <a:prstGeom prst="rect">
            <a:avLst/>
          </a:prstGeom>
        </p:spPr>
        <p:txBody>
          <a:bodyPr spcFirstLastPara="1" wrap="square" lIns="121900" tIns="121900" rIns="121900" bIns="121900" anchor="b" anchorCtr="0">
            <a:normAutofit/>
          </a:bodyPr>
          <a:lstStyle>
            <a:lvl1pPr lvl="0">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5600"/>
              <a:buNone/>
              <a:defRPr sz="5600">
                <a:solidFill>
                  <a:schemeClr val="lt1"/>
                </a:solidFill>
              </a:defRPr>
            </a:lvl2pPr>
            <a:lvl3pPr lvl="2">
              <a:spcBef>
                <a:spcPts val="0"/>
              </a:spcBef>
              <a:spcAft>
                <a:spcPts val="0"/>
              </a:spcAft>
              <a:buClr>
                <a:schemeClr val="lt1"/>
              </a:buClr>
              <a:buSzPts val="5600"/>
              <a:buNone/>
              <a:defRPr sz="5600">
                <a:solidFill>
                  <a:schemeClr val="lt1"/>
                </a:solidFill>
              </a:defRPr>
            </a:lvl3pPr>
            <a:lvl4pPr lvl="3">
              <a:spcBef>
                <a:spcPts val="0"/>
              </a:spcBef>
              <a:spcAft>
                <a:spcPts val="0"/>
              </a:spcAft>
              <a:buClr>
                <a:schemeClr val="lt1"/>
              </a:buClr>
              <a:buSzPts val="5600"/>
              <a:buNone/>
              <a:defRPr sz="5600">
                <a:solidFill>
                  <a:schemeClr val="lt1"/>
                </a:solidFill>
              </a:defRPr>
            </a:lvl4pPr>
            <a:lvl5pPr lvl="4">
              <a:spcBef>
                <a:spcPts val="0"/>
              </a:spcBef>
              <a:spcAft>
                <a:spcPts val="0"/>
              </a:spcAft>
              <a:buClr>
                <a:schemeClr val="lt1"/>
              </a:buClr>
              <a:buSzPts val="5600"/>
              <a:buNone/>
              <a:defRPr sz="5600">
                <a:solidFill>
                  <a:schemeClr val="lt1"/>
                </a:solidFill>
              </a:defRPr>
            </a:lvl5pPr>
            <a:lvl6pPr lvl="5">
              <a:spcBef>
                <a:spcPts val="0"/>
              </a:spcBef>
              <a:spcAft>
                <a:spcPts val="0"/>
              </a:spcAft>
              <a:buClr>
                <a:schemeClr val="lt1"/>
              </a:buClr>
              <a:buSzPts val="5600"/>
              <a:buNone/>
              <a:defRPr sz="5600">
                <a:solidFill>
                  <a:schemeClr val="lt1"/>
                </a:solidFill>
              </a:defRPr>
            </a:lvl6pPr>
            <a:lvl7pPr lvl="6">
              <a:spcBef>
                <a:spcPts val="0"/>
              </a:spcBef>
              <a:spcAft>
                <a:spcPts val="0"/>
              </a:spcAft>
              <a:buClr>
                <a:schemeClr val="lt1"/>
              </a:buClr>
              <a:buSzPts val="5600"/>
              <a:buNone/>
              <a:defRPr sz="5600">
                <a:solidFill>
                  <a:schemeClr val="lt1"/>
                </a:solidFill>
              </a:defRPr>
            </a:lvl7pPr>
            <a:lvl8pPr lvl="7">
              <a:spcBef>
                <a:spcPts val="0"/>
              </a:spcBef>
              <a:spcAft>
                <a:spcPts val="0"/>
              </a:spcAft>
              <a:buClr>
                <a:schemeClr val="lt1"/>
              </a:buClr>
              <a:buSzPts val="5600"/>
              <a:buNone/>
              <a:defRPr sz="5600">
                <a:solidFill>
                  <a:schemeClr val="lt1"/>
                </a:solidFill>
              </a:defRPr>
            </a:lvl8pPr>
            <a:lvl9pPr lvl="8">
              <a:spcBef>
                <a:spcPts val="0"/>
              </a:spcBef>
              <a:spcAft>
                <a:spcPts val="0"/>
              </a:spcAft>
              <a:buClr>
                <a:schemeClr val="lt1"/>
              </a:buClr>
              <a:buSzPts val="5600"/>
              <a:buNone/>
              <a:defRPr sz="5600">
                <a:solidFill>
                  <a:schemeClr val="lt1"/>
                </a:solidFill>
              </a:defRPr>
            </a:lvl9pPr>
          </a:lstStyle>
          <a:p>
            <a:endParaRPr/>
          </a:p>
        </p:txBody>
      </p:sp>
      <p:sp>
        <p:nvSpPr>
          <p:cNvPr id="21" name="Google Shape;21;g19a0b3458e4_1_4"/>
          <p:cNvSpPr txBox="1">
            <a:spLocks noGrp="1"/>
          </p:cNvSpPr>
          <p:nvPr>
            <p:ph type="subTitle" idx="1"/>
          </p:nvPr>
        </p:nvSpPr>
        <p:spPr>
          <a:xfrm>
            <a:off x="797451" y="3621217"/>
            <a:ext cx="10962900" cy="577200"/>
          </a:xfrm>
          <a:prstGeom prst="rect">
            <a:avLst/>
          </a:prstGeom>
        </p:spPr>
        <p:txBody>
          <a:bodyPr spcFirstLastPara="1" wrap="square" lIns="121900" tIns="121900" rIns="121900" bIns="121900" anchor="t" anchorCtr="0">
            <a:normAutofit/>
          </a:bodyPr>
          <a:lstStyle>
            <a:lvl1pPr lvl="0">
              <a:lnSpc>
                <a:spcPct val="100000"/>
              </a:lnSpc>
              <a:spcBef>
                <a:spcPts val="0"/>
              </a:spcBef>
              <a:spcAft>
                <a:spcPts val="0"/>
              </a:spcAft>
              <a:buClr>
                <a:schemeClr val="lt1"/>
              </a:buClr>
              <a:buSzPts val="2800"/>
              <a:buNone/>
              <a:defRPr sz="28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a:endParaRPr/>
          </a:p>
        </p:txBody>
      </p:sp>
      <p:sp>
        <p:nvSpPr>
          <p:cNvPr id="22" name="Google Shape;22;g19a0b3458e4_1_4"/>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g19a0b3458e4_1_64"/>
          <p:cNvGrpSpPr/>
          <p:nvPr/>
        </p:nvGrpSpPr>
        <p:grpSpPr>
          <a:xfrm>
            <a:off x="8130968" y="7"/>
            <a:ext cx="4060732" cy="2707359"/>
            <a:chOff x="6098378" y="5"/>
            <a:chExt cx="3045625" cy="2030570"/>
          </a:xfrm>
        </p:grpSpPr>
        <p:sp>
          <p:nvSpPr>
            <p:cNvPr id="75" name="Google Shape;75;g19a0b3458e4_1_64"/>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g19a0b3458e4_1_64"/>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g19a0b3458e4_1_64"/>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g19a0b3458e4_1_64"/>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g19a0b3458e4_1_64"/>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0" name="Google Shape;80;g19a0b3458e4_1_64"/>
          <p:cNvSpPr txBox="1">
            <a:spLocks noGrp="1"/>
          </p:cNvSpPr>
          <p:nvPr>
            <p:ph type="title" hasCustomPrompt="1"/>
          </p:nvPr>
        </p:nvSpPr>
        <p:spPr>
          <a:xfrm>
            <a:off x="415600" y="1674733"/>
            <a:ext cx="11360700" cy="2707500"/>
          </a:xfrm>
          <a:prstGeom prst="rect">
            <a:avLst/>
          </a:prstGeom>
        </p:spPr>
        <p:txBody>
          <a:bodyPr spcFirstLastPara="1" wrap="square" lIns="121900" tIns="121900" rIns="121900" bIns="121900" anchor="b" anchorCtr="0">
            <a:norm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81" name="Google Shape;81;g19a0b3458e4_1_64"/>
          <p:cNvSpPr txBox="1">
            <a:spLocks noGrp="1"/>
          </p:cNvSpPr>
          <p:nvPr>
            <p:ph type="body" idx="1"/>
          </p:nvPr>
        </p:nvSpPr>
        <p:spPr>
          <a:xfrm>
            <a:off x="415600" y="4492300"/>
            <a:ext cx="11360700" cy="17091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Clr>
                <a:schemeClr val="lt1"/>
              </a:buClr>
              <a:buSzPts val="2400"/>
              <a:buChar char="●"/>
              <a:defRPr>
                <a:solidFill>
                  <a:schemeClr val="lt1"/>
                </a:solidFill>
              </a:defRPr>
            </a:lvl1pPr>
            <a:lvl2pPr marL="914400" lvl="1" indent="-349250" algn="ctr">
              <a:spcBef>
                <a:spcPts val="0"/>
              </a:spcBef>
              <a:spcAft>
                <a:spcPts val="0"/>
              </a:spcAft>
              <a:buClr>
                <a:schemeClr val="lt1"/>
              </a:buClr>
              <a:buSzPts val="1900"/>
              <a:buChar char="○"/>
              <a:defRPr>
                <a:solidFill>
                  <a:schemeClr val="lt1"/>
                </a:solidFill>
              </a:defRPr>
            </a:lvl2pPr>
            <a:lvl3pPr marL="1371600" lvl="2" indent="-349250" algn="ctr">
              <a:spcBef>
                <a:spcPts val="0"/>
              </a:spcBef>
              <a:spcAft>
                <a:spcPts val="0"/>
              </a:spcAft>
              <a:buClr>
                <a:schemeClr val="lt1"/>
              </a:buClr>
              <a:buSzPts val="1900"/>
              <a:buChar char="■"/>
              <a:defRPr>
                <a:solidFill>
                  <a:schemeClr val="lt1"/>
                </a:solidFill>
              </a:defRPr>
            </a:lvl3pPr>
            <a:lvl4pPr marL="1828800" lvl="3" indent="-349250" algn="ctr">
              <a:spcBef>
                <a:spcPts val="0"/>
              </a:spcBef>
              <a:spcAft>
                <a:spcPts val="0"/>
              </a:spcAft>
              <a:buClr>
                <a:schemeClr val="lt1"/>
              </a:buClr>
              <a:buSzPts val="1900"/>
              <a:buChar char="●"/>
              <a:defRPr>
                <a:solidFill>
                  <a:schemeClr val="lt1"/>
                </a:solidFill>
              </a:defRPr>
            </a:lvl4pPr>
            <a:lvl5pPr marL="2286000" lvl="4" indent="-349250" algn="ctr">
              <a:spcBef>
                <a:spcPts val="0"/>
              </a:spcBef>
              <a:spcAft>
                <a:spcPts val="0"/>
              </a:spcAft>
              <a:buClr>
                <a:schemeClr val="lt1"/>
              </a:buClr>
              <a:buSzPts val="1900"/>
              <a:buChar char="○"/>
              <a:defRPr>
                <a:solidFill>
                  <a:schemeClr val="lt1"/>
                </a:solidFill>
              </a:defRPr>
            </a:lvl5pPr>
            <a:lvl6pPr marL="2743200" lvl="5" indent="-349250" algn="ctr">
              <a:spcBef>
                <a:spcPts val="0"/>
              </a:spcBef>
              <a:spcAft>
                <a:spcPts val="0"/>
              </a:spcAft>
              <a:buClr>
                <a:schemeClr val="lt1"/>
              </a:buClr>
              <a:buSzPts val="1900"/>
              <a:buChar char="■"/>
              <a:defRPr>
                <a:solidFill>
                  <a:schemeClr val="lt1"/>
                </a:solidFill>
              </a:defRPr>
            </a:lvl6pPr>
            <a:lvl7pPr marL="3200400" lvl="6" indent="-349250" algn="ctr">
              <a:spcBef>
                <a:spcPts val="0"/>
              </a:spcBef>
              <a:spcAft>
                <a:spcPts val="0"/>
              </a:spcAft>
              <a:buClr>
                <a:schemeClr val="lt1"/>
              </a:buClr>
              <a:buSzPts val="1900"/>
              <a:buChar char="●"/>
              <a:defRPr>
                <a:solidFill>
                  <a:schemeClr val="lt1"/>
                </a:solidFill>
              </a:defRPr>
            </a:lvl7pPr>
            <a:lvl8pPr marL="3657600" lvl="7" indent="-349250" algn="ctr">
              <a:spcBef>
                <a:spcPts val="0"/>
              </a:spcBef>
              <a:spcAft>
                <a:spcPts val="0"/>
              </a:spcAft>
              <a:buClr>
                <a:schemeClr val="lt1"/>
              </a:buClr>
              <a:buSzPts val="1900"/>
              <a:buChar char="○"/>
              <a:defRPr>
                <a:solidFill>
                  <a:schemeClr val="lt1"/>
                </a:solidFill>
              </a:defRPr>
            </a:lvl8pPr>
            <a:lvl9pPr marL="4114800" lvl="8" indent="-349250" algn="ctr">
              <a:spcBef>
                <a:spcPts val="0"/>
              </a:spcBef>
              <a:spcAft>
                <a:spcPts val="0"/>
              </a:spcAft>
              <a:buClr>
                <a:schemeClr val="lt1"/>
              </a:buClr>
              <a:buSzPts val="1900"/>
              <a:buChar char="■"/>
              <a:defRPr>
                <a:solidFill>
                  <a:schemeClr val="lt1"/>
                </a:solidFill>
              </a:defRPr>
            </a:lvl9pPr>
          </a:lstStyle>
          <a:p>
            <a:endParaRPr/>
          </a:p>
        </p:txBody>
      </p:sp>
      <p:sp>
        <p:nvSpPr>
          <p:cNvPr id="82" name="Google Shape;82;g19a0b3458e4_1_64"/>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
        <p:cNvGrpSpPr/>
        <p:nvPr/>
      </p:nvGrpSpPr>
      <p:grpSpPr>
        <a:xfrm>
          <a:off x="0" y="0"/>
          <a:ext cx="0" cy="0"/>
          <a:chOff x="0" y="0"/>
          <a:chExt cx="0" cy="0"/>
        </a:xfrm>
      </p:grpSpPr>
      <p:sp>
        <p:nvSpPr>
          <p:cNvPr id="84" name="Google Shape;84;g19a0b3458e4_1_74"/>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with Image">
  <p:cSld name="Title Slide with Image">
    <p:spTree>
      <p:nvGrpSpPr>
        <p:cNvPr id="1" name="Shape 85"/>
        <p:cNvGrpSpPr/>
        <p:nvPr/>
      </p:nvGrpSpPr>
      <p:grpSpPr>
        <a:xfrm>
          <a:off x="0" y="0"/>
          <a:ext cx="0" cy="0"/>
          <a:chOff x="0" y="0"/>
          <a:chExt cx="0" cy="0"/>
        </a:xfrm>
      </p:grpSpPr>
      <p:sp>
        <p:nvSpPr>
          <p:cNvPr id="86" name="Google Shape;86;g19a0b3458e4_1_76"/>
          <p:cNvSpPr>
            <a:spLocks noGrp="1"/>
          </p:cNvSpPr>
          <p:nvPr>
            <p:ph type="pic" idx="2"/>
          </p:nvPr>
        </p:nvSpPr>
        <p:spPr>
          <a:xfrm>
            <a:off x="0" y="0"/>
            <a:ext cx="12192000" cy="6858000"/>
          </a:xfrm>
          <a:prstGeom prst="rect">
            <a:avLst/>
          </a:prstGeom>
          <a:noFill/>
          <a:ln>
            <a:noFill/>
          </a:ln>
        </p:spPr>
      </p:sp>
      <p:sp>
        <p:nvSpPr>
          <p:cNvPr id="87" name="Google Shape;87;g19a0b3458e4_1_76"/>
          <p:cNvSpPr txBox="1">
            <a:spLocks noGrp="1"/>
          </p:cNvSpPr>
          <p:nvPr>
            <p:ph type="title"/>
          </p:nvPr>
        </p:nvSpPr>
        <p:spPr>
          <a:xfrm>
            <a:off x="702365" y="3013675"/>
            <a:ext cx="10787400" cy="8307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lt1"/>
              </a:buClr>
              <a:buSzPts val="6000"/>
              <a:buFont typeface="Calibri"/>
              <a:buNone/>
              <a:defRPr sz="6000">
                <a:solidFill>
                  <a:schemeClr val="l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88" name="Google Shape;88;g19a0b3458e4_1_76"/>
          <p:cNvSpPr txBox="1">
            <a:spLocks noGrp="1"/>
          </p:cNvSpPr>
          <p:nvPr>
            <p:ph type="body" idx="1"/>
          </p:nvPr>
        </p:nvSpPr>
        <p:spPr>
          <a:xfrm>
            <a:off x="3470275" y="3890624"/>
            <a:ext cx="5251500" cy="365100"/>
          </a:xfrm>
          <a:prstGeom prst="rect">
            <a:avLst/>
          </a:prstGeom>
          <a:noFill/>
          <a:ln>
            <a:noFill/>
          </a:ln>
        </p:spPr>
        <p:txBody>
          <a:bodyPr spcFirstLastPara="1" wrap="square" lIns="91425" tIns="45700" rIns="91425" bIns="45700" anchor="ctr" anchorCtr="0">
            <a:normAutofit/>
          </a:bodyPr>
          <a:lstStyle>
            <a:lvl1pPr marL="457200" lvl="0" indent="-228600" algn="ctr" rtl="0">
              <a:lnSpc>
                <a:spcPct val="100000"/>
              </a:lnSpc>
              <a:spcBef>
                <a:spcPts val="1000"/>
              </a:spcBef>
              <a:spcAft>
                <a:spcPts val="0"/>
              </a:spcAft>
              <a:buClr>
                <a:schemeClr val="lt1"/>
              </a:buClr>
              <a:buSzPts val="2400"/>
              <a:buNone/>
              <a:defRPr sz="2400">
                <a:solidFill>
                  <a:schemeClr val="lt1"/>
                </a:solidFill>
              </a:defRPr>
            </a:lvl1pPr>
            <a:lvl2pPr marL="914400" lvl="1" indent="-228600" algn="l" rtl="0">
              <a:lnSpc>
                <a:spcPct val="150000"/>
              </a:lnSpc>
              <a:spcBef>
                <a:spcPts val="1600"/>
              </a:spcBef>
              <a:spcAft>
                <a:spcPts val="0"/>
              </a:spcAft>
              <a:buClr>
                <a:srgbClr val="888888"/>
              </a:buClr>
              <a:buSzPts val="2000"/>
              <a:buNone/>
              <a:defRPr sz="2000">
                <a:solidFill>
                  <a:srgbClr val="888888"/>
                </a:solidFill>
              </a:defRPr>
            </a:lvl2pPr>
            <a:lvl3pPr marL="1371600" lvl="2" indent="-228600" algn="l" rtl="0">
              <a:lnSpc>
                <a:spcPct val="150000"/>
              </a:lnSpc>
              <a:spcBef>
                <a:spcPts val="1600"/>
              </a:spcBef>
              <a:spcAft>
                <a:spcPts val="0"/>
              </a:spcAft>
              <a:buClr>
                <a:srgbClr val="888888"/>
              </a:buClr>
              <a:buSzPts val="1800"/>
              <a:buNone/>
              <a:defRPr sz="1800">
                <a:solidFill>
                  <a:srgbClr val="888888"/>
                </a:solidFill>
              </a:defRPr>
            </a:lvl3pPr>
            <a:lvl4pPr marL="1828800" lvl="3" indent="-228600" algn="l" rtl="0">
              <a:lnSpc>
                <a:spcPct val="150000"/>
              </a:lnSpc>
              <a:spcBef>
                <a:spcPts val="1600"/>
              </a:spcBef>
              <a:spcAft>
                <a:spcPts val="0"/>
              </a:spcAft>
              <a:buClr>
                <a:srgbClr val="888888"/>
              </a:buClr>
              <a:buSzPts val="1600"/>
              <a:buNone/>
              <a:defRPr sz="1600">
                <a:solidFill>
                  <a:srgbClr val="888888"/>
                </a:solidFill>
              </a:defRPr>
            </a:lvl4pPr>
            <a:lvl5pPr marL="2286000" lvl="4" indent="-228600" algn="l" rtl="0">
              <a:lnSpc>
                <a:spcPct val="150000"/>
              </a:lnSpc>
              <a:spcBef>
                <a:spcPts val="1600"/>
              </a:spcBef>
              <a:spcAft>
                <a:spcPts val="0"/>
              </a:spcAft>
              <a:buClr>
                <a:srgbClr val="888888"/>
              </a:buClr>
              <a:buSzPts val="1600"/>
              <a:buNone/>
              <a:defRPr sz="1600">
                <a:solidFill>
                  <a:srgbClr val="888888"/>
                </a:solidFill>
              </a:defRPr>
            </a:lvl5pPr>
            <a:lvl6pPr marL="2743200" lvl="5" indent="-228600" algn="l" rtl="0">
              <a:lnSpc>
                <a:spcPct val="90000"/>
              </a:lnSpc>
              <a:spcBef>
                <a:spcPts val="1600"/>
              </a:spcBef>
              <a:spcAft>
                <a:spcPts val="0"/>
              </a:spcAft>
              <a:buClr>
                <a:srgbClr val="888888"/>
              </a:buClr>
              <a:buSzPts val="1600"/>
              <a:buNone/>
              <a:defRPr sz="1600">
                <a:solidFill>
                  <a:srgbClr val="888888"/>
                </a:solidFill>
              </a:defRPr>
            </a:lvl6pPr>
            <a:lvl7pPr marL="3200400" lvl="6" indent="-228600" algn="l" rtl="0">
              <a:lnSpc>
                <a:spcPct val="90000"/>
              </a:lnSpc>
              <a:spcBef>
                <a:spcPts val="1600"/>
              </a:spcBef>
              <a:spcAft>
                <a:spcPts val="0"/>
              </a:spcAft>
              <a:buClr>
                <a:srgbClr val="888888"/>
              </a:buClr>
              <a:buSzPts val="1600"/>
              <a:buNone/>
              <a:defRPr sz="1600">
                <a:solidFill>
                  <a:srgbClr val="888888"/>
                </a:solidFill>
              </a:defRPr>
            </a:lvl7pPr>
            <a:lvl8pPr marL="3657600" lvl="7" indent="-228600" algn="l" rtl="0">
              <a:lnSpc>
                <a:spcPct val="90000"/>
              </a:lnSpc>
              <a:spcBef>
                <a:spcPts val="1600"/>
              </a:spcBef>
              <a:spcAft>
                <a:spcPts val="0"/>
              </a:spcAft>
              <a:buClr>
                <a:srgbClr val="888888"/>
              </a:buClr>
              <a:buSzPts val="1600"/>
              <a:buNone/>
              <a:defRPr sz="1600">
                <a:solidFill>
                  <a:srgbClr val="888888"/>
                </a:solidFill>
              </a:defRPr>
            </a:lvl8pPr>
            <a:lvl9pPr marL="4114800" lvl="8" indent="-228600" algn="l" rtl="0">
              <a:lnSpc>
                <a:spcPct val="90000"/>
              </a:lnSpc>
              <a:spcBef>
                <a:spcPts val="1600"/>
              </a:spcBef>
              <a:spcAft>
                <a:spcPts val="1600"/>
              </a:spcAft>
              <a:buClr>
                <a:srgbClr val="888888"/>
              </a:buClr>
              <a:buSzPts val="1600"/>
              <a:buNone/>
              <a:defRPr sz="1600">
                <a:solidFill>
                  <a:srgbClr val="888888"/>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1">
  <p:cSld name="Divider Slide 1">
    <p:spTree>
      <p:nvGrpSpPr>
        <p:cNvPr id="1" name="Shape 89"/>
        <p:cNvGrpSpPr/>
        <p:nvPr/>
      </p:nvGrpSpPr>
      <p:grpSpPr>
        <a:xfrm>
          <a:off x="0" y="0"/>
          <a:ext cx="0" cy="0"/>
          <a:chOff x="0" y="0"/>
          <a:chExt cx="0" cy="0"/>
        </a:xfrm>
      </p:grpSpPr>
      <p:sp>
        <p:nvSpPr>
          <p:cNvPr id="90" name="Google Shape;90;g19a0b3458e4_1_80"/>
          <p:cNvSpPr>
            <a:spLocks noGrp="1"/>
          </p:cNvSpPr>
          <p:nvPr>
            <p:ph type="pic" idx="2"/>
          </p:nvPr>
        </p:nvSpPr>
        <p:spPr>
          <a:xfrm>
            <a:off x="0" y="0"/>
            <a:ext cx="6096000" cy="6858000"/>
          </a:xfrm>
          <a:prstGeom prst="rect">
            <a:avLst/>
          </a:prstGeom>
          <a:noFill/>
          <a:ln>
            <a:noFill/>
          </a:ln>
        </p:spPr>
      </p:sp>
      <p:sp>
        <p:nvSpPr>
          <p:cNvPr id="91" name="Google Shape;91;g19a0b3458e4_1_80"/>
          <p:cNvSpPr txBox="1">
            <a:spLocks noGrp="1"/>
          </p:cNvSpPr>
          <p:nvPr>
            <p:ph type="body" idx="1"/>
          </p:nvPr>
        </p:nvSpPr>
        <p:spPr>
          <a:xfrm>
            <a:off x="6096000" y="4209064"/>
            <a:ext cx="5251500" cy="3651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1000"/>
              </a:spcBef>
              <a:spcAft>
                <a:spcPts val="0"/>
              </a:spcAft>
              <a:buClr>
                <a:srgbClr val="888888"/>
              </a:buClr>
              <a:buSzPts val="2400"/>
              <a:buNone/>
              <a:defRPr sz="2400">
                <a:solidFill>
                  <a:srgbClr val="888888"/>
                </a:solidFill>
              </a:defRPr>
            </a:lvl1pPr>
            <a:lvl2pPr marL="914400" lvl="1" indent="-228600" algn="l" rtl="0">
              <a:lnSpc>
                <a:spcPct val="150000"/>
              </a:lnSpc>
              <a:spcBef>
                <a:spcPts val="1600"/>
              </a:spcBef>
              <a:spcAft>
                <a:spcPts val="0"/>
              </a:spcAft>
              <a:buClr>
                <a:srgbClr val="888888"/>
              </a:buClr>
              <a:buSzPts val="2000"/>
              <a:buNone/>
              <a:defRPr sz="2000">
                <a:solidFill>
                  <a:srgbClr val="888888"/>
                </a:solidFill>
              </a:defRPr>
            </a:lvl2pPr>
            <a:lvl3pPr marL="1371600" lvl="2" indent="-228600" algn="l" rtl="0">
              <a:lnSpc>
                <a:spcPct val="150000"/>
              </a:lnSpc>
              <a:spcBef>
                <a:spcPts val="1600"/>
              </a:spcBef>
              <a:spcAft>
                <a:spcPts val="0"/>
              </a:spcAft>
              <a:buClr>
                <a:srgbClr val="888888"/>
              </a:buClr>
              <a:buSzPts val="1800"/>
              <a:buNone/>
              <a:defRPr sz="1800">
                <a:solidFill>
                  <a:srgbClr val="888888"/>
                </a:solidFill>
              </a:defRPr>
            </a:lvl3pPr>
            <a:lvl4pPr marL="1828800" lvl="3" indent="-228600" algn="l" rtl="0">
              <a:lnSpc>
                <a:spcPct val="150000"/>
              </a:lnSpc>
              <a:spcBef>
                <a:spcPts val="1600"/>
              </a:spcBef>
              <a:spcAft>
                <a:spcPts val="0"/>
              </a:spcAft>
              <a:buClr>
                <a:srgbClr val="888888"/>
              </a:buClr>
              <a:buSzPts val="1600"/>
              <a:buNone/>
              <a:defRPr sz="1600">
                <a:solidFill>
                  <a:srgbClr val="888888"/>
                </a:solidFill>
              </a:defRPr>
            </a:lvl4pPr>
            <a:lvl5pPr marL="2286000" lvl="4" indent="-228600" algn="l" rtl="0">
              <a:lnSpc>
                <a:spcPct val="150000"/>
              </a:lnSpc>
              <a:spcBef>
                <a:spcPts val="1600"/>
              </a:spcBef>
              <a:spcAft>
                <a:spcPts val="0"/>
              </a:spcAft>
              <a:buClr>
                <a:srgbClr val="888888"/>
              </a:buClr>
              <a:buSzPts val="1600"/>
              <a:buNone/>
              <a:defRPr sz="1600">
                <a:solidFill>
                  <a:srgbClr val="888888"/>
                </a:solidFill>
              </a:defRPr>
            </a:lvl5pPr>
            <a:lvl6pPr marL="2743200" lvl="5" indent="-228600" algn="l" rtl="0">
              <a:lnSpc>
                <a:spcPct val="90000"/>
              </a:lnSpc>
              <a:spcBef>
                <a:spcPts val="1600"/>
              </a:spcBef>
              <a:spcAft>
                <a:spcPts val="0"/>
              </a:spcAft>
              <a:buClr>
                <a:srgbClr val="888888"/>
              </a:buClr>
              <a:buSzPts val="1600"/>
              <a:buNone/>
              <a:defRPr sz="1600">
                <a:solidFill>
                  <a:srgbClr val="888888"/>
                </a:solidFill>
              </a:defRPr>
            </a:lvl6pPr>
            <a:lvl7pPr marL="3200400" lvl="6" indent="-228600" algn="l" rtl="0">
              <a:lnSpc>
                <a:spcPct val="90000"/>
              </a:lnSpc>
              <a:spcBef>
                <a:spcPts val="1600"/>
              </a:spcBef>
              <a:spcAft>
                <a:spcPts val="0"/>
              </a:spcAft>
              <a:buClr>
                <a:srgbClr val="888888"/>
              </a:buClr>
              <a:buSzPts val="1600"/>
              <a:buNone/>
              <a:defRPr sz="1600">
                <a:solidFill>
                  <a:srgbClr val="888888"/>
                </a:solidFill>
              </a:defRPr>
            </a:lvl7pPr>
            <a:lvl8pPr marL="3657600" lvl="7" indent="-228600" algn="l" rtl="0">
              <a:lnSpc>
                <a:spcPct val="90000"/>
              </a:lnSpc>
              <a:spcBef>
                <a:spcPts val="1600"/>
              </a:spcBef>
              <a:spcAft>
                <a:spcPts val="0"/>
              </a:spcAft>
              <a:buClr>
                <a:srgbClr val="888888"/>
              </a:buClr>
              <a:buSzPts val="1600"/>
              <a:buNone/>
              <a:defRPr sz="1600">
                <a:solidFill>
                  <a:srgbClr val="888888"/>
                </a:solidFill>
              </a:defRPr>
            </a:lvl8pPr>
            <a:lvl9pPr marL="4114800" lvl="8" indent="-228600" algn="l" rtl="0">
              <a:lnSpc>
                <a:spcPct val="90000"/>
              </a:lnSpc>
              <a:spcBef>
                <a:spcPts val="1600"/>
              </a:spcBef>
              <a:spcAft>
                <a:spcPts val="1600"/>
              </a:spcAft>
              <a:buClr>
                <a:srgbClr val="888888"/>
              </a:buClr>
              <a:buSzPts val="1600"/>
              <a:buNone/>
              <a:defRPr sz="1600">
                <a:solidFill>
                  <a:srgbClr val="888888"/>
                </a:solidFill>
              </a:defRPr>
            </a:lvl9pPr>
          </a:lstStyle>
          <a:p>
            <a:endParaRPr/>
          </a:p>
        </p:txBody>
      </p:sp>
      <p:sp>
        <p:nvSpPr>
          <p:cNvPr id="92" name="Google Shape;92;g19a0b3458e4_1_8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3" name="Google Shape;93;g19a0b3458e4_1_80"/>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94" name="Google Shape;94;g19a0b3458e4_1_80"/>
          <p:cNvSpPr txBox="1">
            <a:spLocks noGrp="1"/>
          </p:cNvSpPr>
          <p:nvPr>
            <p:ph type="title"/>
          </p:nvPr>
        </p:nvSpPr>
        <p:spPr>
          <a:xfrm>
            <a:off x="6096000" y="2520779"/>
            <a:ext cx="5251500" cy="16614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dk1"/>
              </a:buClr>
              <a:buSzPts val="6000"/>
              <a:buFont typeface="Calibri"/>
              <a:buNone/>
              <a:defRPr sz="60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95"/>
        <p:cNvGrpSpPr/>
        <p:nvPr/>
      </p:nvGrpSpPr>
      <p:grpSpPr>
        <a:xfrm>
          <a:off x="0" y="0"/>
          <a:ext cx="0" cy="0"/>
          <a:chOff x="0" y="0"/>
          <a:chExt cx="0" cy="0"/>
        </a:xfrm>
      </p:grpSpPr>
      <p:sp>
        <p:nvSpPr>
          <p:cNvPr id="96" name="Google Shape;96;g19a0b3458e4_1_86"/>
          <p:cNvSpPr>
            <a:spLocks noGrp="1"/>
          </p:cNvSpPr>
          <p:nvPr>
            <p:ph type="pic" idx="2"/>
          </p:nvPr>
        </p:nvSpPr>
        <p:spPr>
          <a:xfrm>
            <a:off x="0" y="0"/>
            <a:ext cx="6096000" cy="6858000"/>
          </a:xfrm>
          <a:prstGeom prst="parallelogram">
            <a:avLst>
              <a:gd name="adj" fmla="val 25000"/>
            </a:avLst>
          </a:prstGeom>
          <a:noFill/>
          <a:ln>
            <a:noFill/>
          </a:ln>
        </p:spPr>
      </p:sp>
      <p:sp>
        <p:nvSpPr>
          <p:cNvPr id="97" name="Google Shape;97;g19a0b3458e4_1_86"/>
          <p:cNvSpPr txBox="1">
            <a:spLocks noGrp="1"/>
          </p:cNvSpPr>
          <p:nvPr>
            <p:ph type="title"/>
          </p:nvPr>
        </p:nvSpPr>
        <p:spPr>
          <a:xfrm>
            <a:off x="6096000" y="2520779"/>
            <a:ext cx="5251500" cy="1661400"/>
          </a:xfrm>
          <a:prstGeom prst="rect">
            <a:avLst/>
          </a:prstGeom>
          <a:noFill/>
          <a:ln>
            <a:noFill/>
          </a:ln>
        </p:spPr>
        <p:txBody>
          <a:bodyPr spcFirstLastPara="1" wrap="square" lIns="91425" tIns="45700" rIns="91425" bIns="45700" anchor="ctr" anchorCtr="0">
            <a:normAutofit/>
          </a:bodyPr>
          <a:lstStyle>
            <a:lvl1pPr lvl="0" algn="l" rtl="0">
              <a:lnSpc>
                <a:spcPct val="100000"/>
              </a:lnSpc>
              <a:spcBef>
                <a:spcPts val="0"/>
              </a:spcBef>
              <a:spcAft>
                <a:spcPts val="0"/>
              </a:spcAft>
              <a:buClr>
                <a:schemeClr val="dk1"/>
              </a:buClr>
              <a:buSzPts val="6000"/>
              <a:buFont typeface="Calibri"/>
              <a:buNone/>
              <a:defRPr sz="60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98" name="Google Shape;98;g19a0b3458e4_1_86"/>
          <p:cNvSpPr txBox="1">
            <a:spLocks noGrp="1"/>
          </p:cNvSpPr>
          <p:nvPr>
            <p:ph type="body" idx="1"/>
          </p:nvPr>
        </p:nvSpPr>
        <p:spPr>
          <a:xfrm>
            <a:off x="6096000" y="4209064"/>
            <a:ext cx="5251500" cy="3651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00000"/>
              </a:lnSpc>
              <a:spcBef>
                <a:spcPts val="1000"/>
              </a:spcBef>
              <a:spcAft>
                <a:spcPts val="0"/>
              </a:spcAft>
              <a:buClr>
                <a:srgbClr val="888888"/>
              </a:buClr>
              <a:buSzPts val="2400"/>
              <a:buNone/>
              <a:defRPr sz="2400">
                <a:solidFill>
                  <a:srgbClr val="888888"/>
                </a:solidFill>
              </a:defRPr>
            </a:lvl1pPr>
            <a:lvl2pPr marL="914400" lvl="1" indent="-228600" algn="l" rtl="0">
              <a:lnSpc>
                <a:spcPct val="150000"/>
              </a:lnSpc>
              <a:spcBef>
                <a:spcPts val="1600"/>
              </a:spcBef>
              <a:spcAft>
                <a:spcPts val="0"/>
              </a:spcAft>
              <a:buClr>
                <a:srgbClr val="888888"/>
              </a:buClr>
              <a:buSzPts val="2000"/>
              <a:buNone/>
              <a:defRPr sz="2000">
                <a:solidFill>
                  <a:srgbClr val="888888"/>
                </a:solidFill>
              </a:defRPr>
            </a:lvl2pPr>
            <a:lvl3pPr marL="1371600" lvl="2" indent="-228600" algn="l" rtl="0">
              <a:lnSpc>
                <a:spcPct val="150000"/>
              </a:lnSpc>
              <a:spcBef>
                <a:spcPts val="1600"/>
              </a:spcBef>
              <a:spcAft>
                <a:spcPts val="0"/>
              </a:spcAft>
              <a:buClr>
                <a:srgbClr val="888888"/>
              </a:buClr>
              <a:buSzPts val="1800"/>
              <a:buNone/>
              <a:defRPr sz="1800">
                <a:solidFill>
                  <a:srgbClr val="888888"/>
                </a:solidFill>
              </a:defRPr>
            </a:lvl3pPr>
            <a:lvl4pPr marL="1828800" lvl="3" indent="-228600" algn="l" rtl="0">
              <a:lnSpc>
                <a:spcPct val="150000"/>
              </a:lnSpc>
              <a:spcBef>
                <a:spcPts val="1600"/>
              </a:spcBef>
              <a:spcAft>
                <a:spcPts val="0"/>
              </a:spcAft>
              <a:buClr>
                <a:srgbClr val="888888"/>
              </a:buClr>
              <a:buSzPts val="1600"/>
              <a:buNone/>
              <a:defRPr sz="1600">
                <a:solidFill>
                  <a:srgbClr val="888888"/>
                </a:solidFill>
              </a:defRPr>
            </a:lvl4pPr>
            <a:lvl5pPr marL="2286000" lvl="4" indent="-228600" algn="l" rtl="0">
              <a:lnSpc>
                <a:spcPct val="150000"/>
              </a:lnSpc>
              <a:spcBef>
                <a:spcPts val="1600"/>
              </a:spcBef>
              <a:spcAft>
                <a:spcPts val="0"/>
              </a:spcAft>
              <a:buClr>
                <a:srgbClr val="888888"/>
              </a:buClr>
              <a:buSzPts val="1600"/>
              <a:buNone/>
              <a:defRPr sz="1600">
                <a:solidFill>
                  <a:srgbClr val="888888"/>
                </a:solidFill>
              </a:defRPr>
            </a:lvl5pPr>
            <a:lvl6pPr marL="2743200" lvl="5" indent="-228600" algn="l" rtl="0">
              <a:lnSpc>
                <a:spcPct val="90000"/>
              </a:lnSpc>
              <a:spcBef>
                <a:spcPts val="1600"/>
              </a:spcBef>
              <a:spcAft>
                <a:spcPts val="0"/>
              </a:spcAft>
              <a:buClr>
                <a:srgbClr val="888888"/>
              </a:buClr>
              <a:buSzPts val="1600"/>
              <a:buNone/>
              <a:defRPr sz="1600">
                <a:solidFill>
                  <a:srgbClr val="888888"/>
                </a:solidFill>
              </a:defRPr>
            </a:lvl6pPr>
            <a:lvl7pPr marL="3200400" lvl="6" indent="-228600" algn="l" rtl="0">
              <a:lnSpc>
                <a:spcPct val="90000"/>
              </a:lnSpc>
              <a:spcBef>
                <a:spcPts val="1600"/>
              </a:spcBef>
              <a:spcAft>
                <a:spcPts val="0"/>
              </a:spcAft>
              <a:buClr>
                <a:srgbClr val="888888"/>
              </a:buClr>
              <a:buSzPts val="1600"/>
              <a:buNone/>
              <a:defRPr sz="1600">
                <a:solidFill>
                  <a:srgbClr val="888888"/>
                </a:solidFill>
              </a:defRPr>
            </a:lvl7pPr>
            <a:lvl8pPr marL="3657600" lvl="7" indent="-228600" algn="l" rtl="0">
              <a:lnSpc>
                <a:spcPct val="90000"/>
              </a:lnSpc>
              <a:spcBef>
                <a:spcPts val="1600"/>
              </a:spcBef>
              <a:spcAft>
                <a:spcPts val="0"/>
              </a:spcAft>
              <a:buClr>
                <a:srgbClr val="888888"/>
              </a:buClr>
              <a:buSzPts val="1600"/>
              <a:buNone/>
              <a:defRPr sz="1600">
                <a:solidFill>
                  <a:srgbClr val="888888"/>
                </a:solidFill>
              </a:defRPr>
            </a:lvl8pPr>
            <a:lvl9pPr marL="4114800" lvl="8" indent="-228600" algn="l" rtl="0">
              <a:lnSpc>
                <a:spcPct val="90000"/>
              </a:lnSpc>
              <a:spcBef>
                <a:spcPts val="1600"/>
              </a:spcBef>
              <a:spcAft>
                <a:spcPts val="1600"/>
              </a:spcAft>
              <a:buClr>
                <a:srgbClr val="888888"/>
              </a:buClr>
              <a:buSzPts val="1600"/>
              <a:buNone/>
              <a:defRPr sz="1600">
                <a:solidFill>
                  <a:srgbClr val="888888"/>
                </a:solidFill>
              </a:defRPr>
            </a:lvl9pPr>
          </a:lstStyle>
          <a:p>
            <a:endParaRPr/>
          </a:p>
        </p:txBody>
      </p:sp>
      <p:sp>
        <p:nvSpPr>
          <p:cNvPr id="99" name="Google Shape;99;g19a0b3458e4_1_8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0" name="Google Shape;100;g19a0b3458e4_1_86"/>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01"/>
        <p:cNvGrpSpPr/>
        <p:nvPr/>
      </p:nvGrpSpPr>
      <p:grpSpPr>
        <a:xfrm>
          <a:off x="0" y="0"/>
          <a:ext cx="0" cy="0"/>
          <a:chOff x="0" y="0"/>
          <a:chExt cx="0" cy="0"/>
        </a:xfrm>
      </p:grpSpPr>
      <p:sp>
        <p:nvSpPr>
          <p:cNvPr id="102" name="Google Shape;102;g19a0b3458e4_1_92"/>
          <p:cNvSpPr txBox="1">
            <a:spLocks noGrp="1"/>
          </p:cNvSpPr>
          <p:nvPr>
            <p:ph type="title"/>
          </p:nvPr>
        </p:nvSpPr>
        <p:spPr>
          <a:xfrm>
            <a:off x="5767754" y="365125"/>
            <a:ext cx="6043200" cy="5739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Clr>
                <a:schemeClr val="dk1"/>
              </a:buClr>
              <a:buSzPts val="3600"/>
              <a:buFont typeface="Calibri"/>
              <a:buNone/>
              <a:defRPr sz="36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03" name="Google Shape;103;g19a0b3458e4_1_92"/>
          <p:cNvSpPr txBox="1">
            <a:spLocks noGrp="1"/>
          </p:cNvSpPr>
          <p:nvPr>
            <p:ph type="body" idx="1"/>
          </p:nvPr>
        </p:nvSpPr>
        <p:spPr>
          <a:xfrm>
            <a:off x="5767754" y="1625512"/>
            <a:ext cx="6043200" cy="4636500"/>
          </a:xfrm>
          <a:prstGeom prst="rect">
            <a:avLst/>
          </a:prstGeom>
          <a:noFill/>
          <a:ln>
            <a:noFill/>
          </a:ln>
        </p:spPr>
        <p:txBody>
          <a:bodyPr spcFirstLastPara="1" wrap="square" lIns="91425" tIns="45700" rIns="91425" bIns="45700" anchor="t" anchorCtr="0">
            <a:normAutofit/>
          </a:bodyPr>
          <a:lstStyle>
            <a:lvl1pPr marL="457200" lvl="0" indent="-330200" algn="l" rtl="0">
              <a:lnSpc>
                <a:spcPct val="150000"/>
              </a:lnSpc>
              <a:spcBef>
                <a:spcPts val="1000"/>
              </a:spcBef>
              <a:spcAft>
                <a:spcPts val="0"/>
              </a:spcAft>
              <a:buClr>
                <a:schemeClr val="dk1"/>
              </a:buClr>
              <a:buSzPts val="1600"/>
              <a:buChar char="●"/>
              <a:defRPr sz="1600"/>
            </a:lvl1pPr>
            <a:lvl2pPr marL="914400" lvl="1" indent="-317500" algn="l" rtl="0">
              <a:lnSpc>
                <a:spcPct val="150000"/>
              </a:lnSpc>
              <a:spcBef>
                <a:spcPts val="1600"/>
              </a:spcBef>
              <a:spcAft>
                <a:spcPts val="0"/>
              </a:spcAft>
              <a:buClr>
                <a:schemeClr val="dk1"/>
              </a:buClr>
              <a:buSzPts val="1400"/>
              <a:buChar char="○"/>
              <a:defRPr sz="1400"/>
            </a:lvl2pPr>
            <a:lvl3pPr marL="1371600" lvl="2" indent="-317500" algn="l" rtl="0">
              <a:lnSpc>
                <a:spcPct val="150000"/>
              </a:lnSpc>
              <a:spcBef>
                <a:spcPts val="1600"/>
              </a:spcBef>
              <a:spcAft>
                <a:spcPts val="0"/>
              </a:spcAft>
              <a:buClr>
                <a:schemeClr val="dk1"/>
              </a:buClr>
              <a:buSzPts val="1400"/>
              <a:buChar char="■"/>
              <a:defRPr sz="1400"/>
            </a:lvl3pPr>
            <a:lvl4pPr marL="1828800" lvl="3" indent="-304800" algn="l" rtl="0">
              <a:lnSpc>
                <a:spcPct val="150000"/>
              </a:lnSpc>
              <a:spcBef>
                <a:spcPts val="1600"/>
              </a:spcBef>
              <a:spcAft>
                <a:spcPts val="0"/>
              </a:spcAft>
              <a:buClr>
                <a:schemeClr val="dk1"/>
              </a:buClr>
              <a:buSzPts val="1200"/>
              <a:buChar char="●"/>
              <a:defRPr sz="1200"/>
            </a:lvl4pPr>
            <a:lvl5pPr marL="2286000" lvl="4" indent="-304800" algn="l" rtl="0">
              <a:lnSpc>
                <a:spcPct val="150000"/>
              </a:lnSpc>
              <a:spcBef>
                <a:spcPts val="1600"/>
              </a:spcBef>
              <a:spcAft>
                <a:spcPts val="0"/>
              </a:spcAft>
              <a:buClr>
                <a:schemeClr val="dk1"/>
              </a:buClr>
              <a:buSzPts val="1200"/>
              <a:buChar char="○"/>
              <a:defRPr sz="1200"/>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104" name="Google Shape;104;g19a0b3458e4_1_92"/>
          <p:cNvSpPr txBox="1">
            <a:spLocks noGrp="1"/>
          </p:cNvSpPr>
          <p:nvPr>
            <p:ph type="body" idx="2"/>
          </p:nvPr>
        </p:nvSpPr>
        <p:spPr>
          <a:xfrm>
            <a:off x="5767754" y="1003687"/>
            <a:ext cx="6043200" cy="365100"/>
          </a:xfrm>
          <a:prstGeom prst="rect">
            <a:avLst/>
          </a:prstGeom>
          <a:noFill/>
          <a:ln>
            <a:noFill/>
          </a:ln>
        </p:spPr>
        <p:txBody>
          <a:bodyPr spcFirstLastPara="1" wrap="square" lIns="91425" tIns="45700" rIns="91425" bIns="45700" anchor="ctr" anchorCtr="0">
            <a:noAutofit/>
          </a:bodyPr>
          <a:lstStyle>
            <a:lvl1pPr marL="457200" lvl="0" indent="-228600" algn="l" rtl="0">
              <a:lnSpc>
                <a:spcPct val="150000"/>
              </a:lnSpc>
              <a:spcBef>
                <a:spcPts val="1000"/>
              </a:spcBef>
              <a:spcAft>
                <a:spcPts val="0"/>
              </a:spcAft>
              <a:buClr>
                <a:srgbClr val="888888"/>
              </a:buClr>
              <a:buSzPts val="2000"/>
              <a:buNone/>
              <a:defRPr sz="2000">
                <a:solidFill>
                  <a:srgbClr val="888888"/>
                </a:solidFill>
              </a:defRPr>
            </a:lvl1pPr>
            <a:lvl2pPr marL="914400" lvl="1" indent="-228600" algn="l" rtl="0">
              <a:lnSpc>
                <a:spcPct val="150000"/>
              </a:lnSpc>
              <a:spcBef>
                <a:spcPts val="1600"/>
              </a:spcBef>
              <a:spcAft>
                <a:spcPts val="0"/>
              </a:spcAft>
              <a:buClr>
                <a:srgbClr val="888888"/>
              </a:buClr>
              <a:buSzPts val="2000"/>
              <a:buNone/>
              <a:defRPr sz="2000">
                <a:solidFill>
                  <a:srgbClr val="888888"/>
                </a:solidFill>
              </a:defRPr>
            </a:lvl2pPr>
            <a:lvl3pPr marL="1371600" lvl="2" indent="-228600" algn="l" rtl="0">
              <a:lnSpc>
                <a:spcPct val="150000"/>
              </a:lnSpc>
              <a:spcBef>
                <a:spcPts val="1600"/>
              </a:spcBef>
              <a:spcAft>
                <a:spcPts val="0"/>
              </a:spcAft>
              <a:buClr>
                <a:srgbClr val="888888"/>
              </a:buClr>
              <a:buSzPts val="1800"/>
              <a:buNone/>
              <a:defRPr sz="1800">
                <a:solidFill>
                  <a:srgbClr val="888888"/>
                </a:solidFill>
              </a:defRPr>
            </a:lvl3pPr>
            <a:lvl4pPr marL="1828800" lvl="3" indent="-228600" algn="l" rtl="0">
              <a:lnSpc>
                <a:spcPct val="150000"/>
              </a:lnSpc>
              <a:spcBef>
                <a:spcPts val="1600"/>
              </a:spcBef>
              <a:spcAft>
                <a:spcPts val="0"/>
              </a:spcAft>
              <a:buClr>
                <a:srgbClr val="888888"/>
              </a:buClr>
              <a:buSzPts val="1600"/>
              <a:buNone/>
              <a:defRPr sz="1600">
                <a:solidFill>
                  <a:srgbClr val="888888"/>
                </a:solidFill>
              </a:defRPr>
            </a:lvl4pPr>
            <a:lvl5pPr marL="2286000" lvl="4" indent="-228600" algn="l" rtl="0">
              <a:lnSpc>
                <a:spcPct val="150000"/>
              </a:lnSpc>
              <a:spcBef>
                <a:spcPts val="1600"/>
              </a:spcBef>
              <a:spcAft>
                <a:spcPts val="0"/>
              </a:spcAft>
              <a:buClr>
                <a:srgbClr val="888888"/>
              </a:buClr>
              <a:buSzPts val="1600"/>
              <a:buNone/>
              <a:defRPr sz="1600">
                <a:solidFill>
                  <a:srgbClr val="888888"/>
                </a:solidFill>
              </a:defRPr>
            </a:lvl5pPr>
            <a:lvl6pPr marL="2743200" lvl="5" indent="-228600" algn="l" rtl="0">
              <a:lnSpc>
                <a:spcPct val="90000"/>
              </a:lnSpc>
              <a:spcBef>
                <a:spcPts val="1600"/>
              </a:spcBef>
              <a:spcAft>
                <a:spcPts val="0"/>
              </a:spcAft>
              <a:buClr>
                <a:srgbClr val="888888"/>
              </a:buClr>
              <a:buSzPts val="1600"/>
              <a:buNone/>
              <a:defRPr sz="1600">
                <a:solidFill>
                  <a:srgbClr val="888888"/>
                </a:solidFill>
              </a:defRPr>
            </a:lvl6pPr>
            <a:lvl7pPr marL="3200400" lvl="6" indent="-228600" algn="l" rtl="0">
              <a:lnSpc>
                <a:spcPct val="90000"/>
              </a:lnSpc>
              <a:spcBef>
                <a:spcPts val="1600"/>
              </a:spcBef>
              <a:spcAft>
                <a:spcPts val="0"/>
              </a:spcAft>
              <a:buClr>
                <a:srgbClr val="888888"/>
              </a:buClr>
              <a:buSzPts val="1600"/>
              <a:buNone/>
              <a:defRPr sz="1600">
                <a:solidFill>
                  <a:srgbClr val="888888"/>
                </a:solidFill>
              </a:defRPr>
            </a:lvl7pPr>
            <a:lvl8pPr marL="3657600" lvl="7" indent="-228600" algn="l" rtl="0">
              <a:lnSpc>
                <a:spcPct val="90000"/>
              </a:lnSpc>
              <a:spcBef>
                <a:spcPts val="1600"/>
              </a:spcBef>
              <a:spcAft>
                <a:spcPts val="0"/>
              </a:spcAft>
              <a:buClr>
                <a:srgbClr val="888888"/>
              </a:buClr>
              <a:buSzPts val="1600"/>
              <a:buNone/>
              <a:defRPr sz="1600">
                <a:solidFill>
                  <a:srgbClr val="888888"/>
                </a:solidFill>
              </a:defRPr>
            </a:lvl8pPr>
            <a:lvl9pPr marL="4114800" lvl="8" indent="-228600" algn="l" rtl="0">
              <a:lnSpc>
                <a:spcPct val="90000"/>
              </a:lnSpc>
              <a:spcBef>
                <a:spcPts val="1600"/>
              </a:spcBef>
              <a:spcAft>
                <a:spcPts val="1600"/>
              </a:spcAft>
              <a:buClr>
                <a:srgbClr val="888888"/>
              </a:buClr>
              <a:buSzPts val="1600"/>
              <a:buNone/>
              <a:defRPr sz="1600">
                <a:solidFill>
                  <a:srgbClr val="888888"/>
                </a:solidFill>
              </a:defRPr>
            </a:lvl9pPr>
          </a:lstStyle>
          <a:p>
            <a:endParaRPr/>
          </a:p>
        </p:txBody>
      </p:sp>
      <p:sp>
        <p:nvSpPr>
          <p:cNvPr id="105" name="Google Shape;105;g19a0b3458e4_1_92"/>
          <p:cNvSpPr>
            <a:spLocks noGrp="1"/>
          </p:cNvSpPr>
          <p:nvPr>
            <p:ph type="pic" idx="3"/>
          </p:nvPr>
        </p:nvSpPr>
        <p:spPr>
          <a:xfrm>
            <a:off x="0" y="0"/>
            <a:ext cx="5416500" cy="6846900"/>
          </a:xfrm>
          <a:prstGeom prst="rect">
            <a:avLst/>
          </a:prstGeom>
          <a:noFill/>
          <a:ln>
            <a:noFill/>
          </a:ln>
        </p:spPr>
      </p:sp>
      <p:sp>
        <p:nvSpPr>
          <p:cNvPr id="106" name="Google Shape;106;g19a0b3458e4_1_92"/>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sz="1200" b="0" i="0" u="none" strike="noStrike" cap="none">
                <a:solidFill>
                  <a:srgbClr val="888888"/>
                </a:solidFill>
                <a:latin typeface="Calibri"/>
                <a:ea typeface="Calibri"/>
                <a:cs typeface="Calibri"/>
                <a:sym typeface="Calibri"/>
              </a:defRPr>
            </a:lvl1pPr>
            <a:lvl2pPr marL="0" lvl="1" indent="0" algn="r" rtl="0">
              <a:spcBef>
                <a:spcPts val="0"/>
              </a:spcBef>
              <a:buNone/>
              <a:defRPr sz="1200" b="0" i="0" u="none" strike="noStrike" cap="none">
                <a:solidFill>
                  <a:srgbClr val="888888"/>
                </a:solidFill>
                <a:latin typeface="Calibri"/>
                <a:ea typeface="Calibri"/>
                <a:cs typeface="Calibri"/>
                <a:sym typeface="Calibri"/>
              </a:defRPr>
            </a:lvl2pPr>
            <a:lvl3pPr marL="0" lvl="2" indent="0" algn="r" rtl="0">
              <a:spcBef>
                <a:spcPts val="0"/>
              </a:spcBef>
              <a:buNone/>
              <a:defRPr sz="1200" b="0" i="0" u="none" strike="noStrike" cap="none">
                <a:solidFill>
                  <a:srgbClr val="888888"/>
                </a:solidFill>
                <a:latin typeface="Calibri"/>
                <a:ea typeface="Calibri"/>
                <a:cs typeface="Calibri"/>
                <a:sym typeface="Calibri"/>
              </a:defRPr>
            </a:lvl3pPr>
            <a:lvl4pPr marL="0" lvl="3" indent="0" algn="r" rtl="0">
              <a:spcBef>
                <a:spcPts val="0"/>
              </a:spcBef>
              <a:buNone/>
              <a:defRPr sz="1200" b="0" i="0" u="none" strike="noStrike" cap="none">
                <a:solidFill>
                  <a:srgbClr val="888888"/>
                </a:solidFill>
                <a:latin typeface="Calibri"/>
                <a:ea typeface="Calibri"/>
                <a:cs typeface="Calibri"/>
                <a:sym typeface="Calibri"/>
              </a:defRPr>
            </a:lvl4pPr>
            <a:lvl5pPr marL="0" lvl="4" indent="0" algn="r" rtl="0">
              <a:spcBef>
                <a:spcPts val="0"/>
              </a:spcBef>
              <a:buNone/>
              <a:defRPr sz="1200" b="0" i="0" u="none" strike="noStrike" cap="none">
                <a:solidFill>
                  <a:srgbClr val="888888"/>
                </a:solidFill>
                <a:latin typeface="Calibri"/>
                <a:ea typeface="Calibri"/>
                <a:cs typeface="Calibri"/>
                <a:sym typeface="Calibri"/>
              </a:defRPr>
            </a:lvl5pPr>
            <a:lvl6pPr marL="0" lvl="5" indent="0" algn="r" rtl="0">
              <a:spcBef>
                <a:spcPts val="0"/>
              </a:spcBef>
              <a:buNone/>
              <a:defRPr sz="1200" b="0" i="0" u="none" strike="noStrike" cap="none">
                <a:solidFill>
                  <a:srgbClr val="888888"/>
                </a:solidFill>
                <a:latin typeface="Calibri"/>
                <a:ea typeface="Calibri"/>
                <a:cs typeface="Calibri"/>
                <a:sym typeface="Calibri"/>
              </a:defRPr>
            </a:lvl6pPr>
            <a:lvl7pPr marL="0" lvl="6" indent="0" algn="r" rtl="0">
              <a:spcBef>
                <a:spcPts val="0"/>
              </a:spcBef>
              <a:buNone/>
              <a:defRPr sz="1200" b="0" i="0" u="none" strike="noStrike" cap="none">
                <a:solidFill>
                  <a:srgbClr val="888888"/>
                </a:solidFill>
                <a:latin typeface="Calibri"/>
                <a:ea typeface="Calibri"/>
                <a:cs typeface="Calibri"/>
                <a:sym typeface="Calibri"/>
              </a:defRPr>
            </a:lvl7pPr>
            <a:lvl8pPr marL="0" lvl="7" indent="0" algn="r" rtl="0">
              <a:spcBef>
                <a:spcPts val="0"/>
              </a:spcBef>
              <a:buNone/>
              <a:defRPr sz="1200" b="0" i="0" u="none" strike="noStrike" cap="none">
                <a:solidFill>
                  <a:srgbClr val="888888"/>
                </a:solidFill>
                <a:latin typeface="Calibri"/>
                <a:ea typeface="Calibri"/>
                <a:cs typeface="Calibri"/>
                <a:sym typeface="Calibri"/>
              </a:defRPr>
            </a:lvl8pPr>
            <a:lvl9pPr marL="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Subtitle, Image, and Content">
  <p:cSld name="Title, Subtitle, Image, and Content">
    <p:spTree>
      <p:nvGrpSpPr>
        <p:cNvPr id="1" name="Shape 107"/>
        <p:cNvGrpSpPr/>
        <p:nvPr/>
      </p:nvGrpSpPr>
      <p:grpSpPr>
        <a:xfrm>
          <a:off x="0" y="0"/>
          <a:ext cx="0" cy="0"/>
          <a:chOff x="0" y="0"/>
          <a:chExt cx="0" cy="0"/>
        </a:xfrm>
      </p:grpSpPr>
      <p:sp>
        <p:nvSpPr>
          <p:cNvPr id="108" name="Google Shape;108;g19a0b3458e4_1_98"/>
          <p:cNvSpPr txBox="1">
            <a:spLocks noGrp="1"/>
          </p:cNvSpPr>
          <p:nvPr>
            <p:ph type="title"/>
          </p:nvPr>
        </p:nvSpPr>
        <p:spPr>
          <a:xfrm>
            <a:off x="7792279" y="365125"/>
            <a:ext cx="4018800" cy="573900"/>
          </a:xfrm>
          <a:prstGeom prst="rect">
            <a:avLst/>
          </a:prstGeom>
          <a:noFill/>
          <a:ln>
            <a:noFill/>
          </a:ln>
        </p:spPr>
        <p:txBody>
          <a:bodyPr spcFirstLastPara="1" wrap="square" lIns="0" tIns="45700" rIns="0" bIns="45700" anchor="ctr" anchorCtr="0">
            <a:noAutofit/>
          </a:bodyPr>
          <a:lstStyle>
            <a:lvl1pPr lvl="0" algn="l" rtl="0">
              <a:lnSpc>
                <a:spcPct val="100000"/>
              </a:lnSpc>
              <a:spcBef>
                <a:spcPts val="0"/>
              </a:spcBef>
              <a:spcAft>
                <a:spcPts val="0"/>
              </a:spcAft>
              <a:buClr>
                <a:schemeClr val="dk1"/>
              </a:buClr>
              <a:buSzPts val="3200"/>
              <a:buFont typeface="Calibri"/>
              <a:buNone/>
              <a:defRPr sz="32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109" name="Google Shape;109;g19a0b3458e4_1_98"/>
          <p:cNvSpPr txBox="1">
            <a:spLocks noGrp="1"/>
          </p:cNvSpPr>
          <p:nvPr>
            <p:ph type="body" idx="1"/>
          </p:nvPr>
        </p:nvSpPr>
        <p:spPr>
          <a:xfrm>
            <a:off x="7792279" y="1625512"/>
            <a:ext cx="4018800" cy="4636500"/>
          </a:xfrm>
          <a:prstGeom prst="rect">
            <a:avLst/>
          </a:prstGeom>
          <a:noFill/>
          <a:ln>
            <a:noFill/>
          </a:ln>
        </p:spPr>
        <p:txBody>
          <a:bodyPr spcFirstLastPara="1" wrap="square" lIns="0" tIns="45700" rIns="0" bIns="45700" anchor="t" anchorCtr="0">
            <a:normAutofit/>
          </a:bodyPr>
          <a:lstStyle>
            <a:lvl1pPr marL="457200" lvl="0" indent="-330200" algn="l" rtl="0">
              <a:lnSpc>
                <a:spcPct val="150000"/>
              </a:lnSpc>
              <a:spcBef>
                <a:spcPts val="500"/>
              </a:spcBef>
              <a:spcAft>
                <a:spcPts val="0"/>
              </a:spcAft>
              <a:buClr>
                <a:schemeClr val="dk1"/>
              </a:buClr>
              <a:buSzPts val="1600"/>
              <a:buChar char="●"/>
              <a:defRPr sz="1600"/>
            </a:lvl1pPr>
            <a:lvl2pPr marL="914400" lvl="1" indent="-317500" algn="l" rtl="0">
              <a:lnSpc>
                <a:spcPct val="150000"/>
              </a:lnSpc>
              <a:spcBef>
                <a:spcPts val="1600"/>
              </a:spcBef>
              <a:spcAft>
                <a:spcPts val="0"/>
              </a:spcAft>
              <a:buClr>
                <a:schemeClr val="dk1"/>
              </a:buClr>
              <a:buSzPts val="1400"/>
              <a:buChar char="○"/>
              <a:defRPr sz="1400"/>
            </a:lvl2pPr>
            <a:lvl3pPr marL="1371600" lvl="2" indent="-317500" algn="l" rtl="0">
              <a:lnSpc>
                <a:spcPct val="150000"/>
              </a:lnSpc>
              <a:spcBef>
                <a:spcPts val="1600"/>
              </a:spcBef>
              <a:spcAft>
                <a:spcPts val="0"/>
              </a:spcAft>
              <a:buClr>
                <a:schemeClr val="dk1"/>
              </a:buClr>
              <a:buSzPts val="1400"/>
              <a:buChar char="■"/>
              <a:defRPr sz="1400"/>
            </a:lvl3pPr>
            <a:lvl4pPr marL="1828800" lvl="3" indent="-304800" algn="l" rtl="0">
              <a:lnSpc>
                <a:spcPct val="150000"/>
              </a:lnSpc>
              <a:spcBef>
                <a:spcPts val="1600"/>
              </a:spcBef>
              <a:spcAft>
                <a:spcPts val="0"/>
              </a:spcAft>
              <a:buClr>
                <a:schemeClr val="dk1"/>
              </a:buClr>
              <a:buSzPts val="1200"/>
              <a:buChar char="●"/>
              <a:defRPr sz="1200"/>
            </a:lvl4pPr>
            <a:lvl5pPr marL="2286000" lvl="4" indent="-304800" algn="l" rtl="0">
              <a:lnSpc>
                <a:spcPct val="150000"/>
              </a:lnSpc>
              <a:spcBef>
                <a:spcPts val="1600"/>
              </a:spcBef>
              <a:spcAft>
                <a:spcPts val="0"/>
              </a:spcAft>
              <a:buClr>
                <a:schemeClr val="dk1"/>
              </a:buClr>
              <a:buSzPts val="1200"/>
              <a:buChar char="○"/>
              <a:defRPr sz="1200"/>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110" name="Google Shape;110;g19a0b3458e4_1_98"/>
          <p:cNvSpPr>
            <a:spLocks noGrp="1"/>
          </p:cNvSpPr>
          <p:nvPr>
            <p:ph type="pic" idx="2"/>
          </p:nvPr>
        </p:nvSpPr>
        <p:spPr>
          <a:xfrm>
            <a:off x="0" y="-19878"/>
            <a:ext cx="7407000" cy="6866700"/>
          </a:xfrm>
          <a:prstGeom prst="rect">
            <a:avLst/>
          </a:prstGeom>
          <a:noFill/>
          <a:ln>
            <a:noFill/>
          </a:ln>
        </p:spPr>
      </p:sp>
      <p:sp>
        <p:nvSpPr>
          <p:cNvPr id="111" name="Google Shape;111;g19a0b3458e4_1_98"/>
          <p:cNvSpPr txBox="1">
            <a:spLocks noGrp="1"/>
          </p:cNvSpPr>
          <p:nvPr>
            <p:ph type="body" idx="3"/>
          </p:nvPr>
        </p:nvSpPr>
        <p:spPr>
          <a:xfrm>
            <a:off x="7819116" y="1003687"/>
            <a:ext cx="3991800" cy="407700"/>
          </a:xfrm>
          <a:prstGeom prst="rect">
            <a:avLst/>
          </a:prstGeom>
          <a:noFill/>
          <a:ln>
            <a:noFill/>
          </a:ln>
        </p:spPr>
        <p:txBody>
          <a:bodyPr spcFirstLastPara="1" wrap="square" lIns="0" tIns="45700" rIns="0" bIns="45700" anchor="ctr" anchorCtr="0">
            <a:noAutofit/>
          </a:bodyPr>
          <a:lstStyle>
            <a:lvl1pPr marL="457200" lvl="0" indent="-228600" algn="l" rtl="0">
              <a:lnSpc>
                <a:spcPct val="150000"/>
              </a:lnSpc>
              <a:spcBef>
                <a:spcPts val="1000"/>
              </a:spcBef>
              <a:spcAft>
                <a:spcPts val="0"/>
              </a:spcAft>
              <a:buClr>
                <a:srgbClr val="888888"/>
              </a:buClr>
              <a:buSzPts val="2000"/>
              <a:buNone/>
              <a:defRPr sz="2000">
                <a:solidFill>
                  <a:srgbClr val="888888"/>
                </a:solidFill>
              </a:defRPr>
            </a:lvl1pPr>
            <a:lvl2pPr marL="914400" lvl="1" indent="-228600" algn="l" rtl="0">
              <a:lnSpc>
                <a:spcPct val="150000"/>
              </a:lnSpc>
              <a:spcBef>
                <a:spcPts val="1600"/>
              </a:spcBef>
              <a:spcAft>
                <a:spcPts val="0"/>
              </a:spcAft>
              <a:buClr>
                <a:srgbClr val="888888"/>
              </a:buClr>
              <a:buSzPts val="2000"/>
              <a:buNone/>
              <a:defRPr sz="2000">
                <a:solidFill>
                  <a:srgbClr val="888888"/>
                </a:solidFill>
              </a:defRPr>
            </a:lvl2pPr>
            <a:lvl3pPr marL="1371600" lvl="2" indent="-228600" algn="l" rtl="0">
              <a:lnSpc>
                <a:spcPct val="150000"/>
              </a:lnSpc>
              <a:spcBef>
                <a:spcPts val="1600"/>
              </a:spcBef>
              <a:spcAft>
                <a:spcPts val="0"/>
              </a:spcAft>
              <a:buClr>
                <a:srgbClr val="888888"/>
              </a:buClr>
              <a:buSzPts val="1800"/>
              <a:buNone/>
              <a:defRPr sz="1800">
                <a:solidFill>
                  <a:srgbClr val="888888"/>
                </a:solidFill>
              </a:defRPr>
            </a:lvl3pPr>
            <a:lvl4pPr marL="1828800" lvl="3" indent="-228600" algn="l" rtl="0">
              <a:lnSpc>
                <a:spcPct val="150000"/>
              </a:lnSpc>
              <a:spcBef>
                <a:spcPts val="1600"/>
              </a:spcBef>
              <a:spcAft>
                <a:spcPts val="0"/>
              </a:spcAft>
              <a:buClr>
                <a:srgbClr val="888888"/>
              </a:buClr>
              <a:buSzPts val="1600"/>
              <a:buNone/>
              <a:defRPr sz="1600">
                <a:solidFill>
                  <a:srgbClr val="888888"/>
                </a:solidFill>
              </a:defRPr>
            </a:lvl4pPr>
            <a:lvl5pPr marL="2286000" lvl="4" indent="-228600" algn="l" rtl="0">
              <a:lnSpc>
                <a:spcPct val="150000"/>
              </a:lnSpc>
              <a:spcBef>
                <a:spcPts val="1600"/>
              </a:spcBef>
              <a:spcAft>
                <a:spcPts val="0"/>
              </a:spcAft>
              <a:buClr>
                <a:srgbClr val="888888"/>
              </a:buClr>
              <a:buSzPts val="1600"/>
              <a:buNone/>
              <a:defRPr sz="1600">
                <a:solidFill>
                  <a:srgbClr val="888888"/>
                </a:solidFill>
              </a:defRPr>
            </a:lvl5pPr>
            <a:lvl6pPr marL="2743200" lvl="5" indent="-228600" algn="l" rtl="0">
              <a:lnSpc>
                <a:spcPct val="90000"/>
              </a:lnSpc>
              <a:spcBef>
                <a:spcPts val="1600"/>
              </a:spcBef>
              <a:spcAft>
                <a:spcPts val="0"/>
              </a:spcAft>
              <a:buClr>
                <a:srgbClr val="888888"/>
              </a:buClr>
              <a:buSzPts val="1600"/>
              <a:buNone/>
              <a:defRPr sz="1600">
                <a:solidFill>
                  <a:srgbClr val="888888"/>
                </a:solidFill>
              </a:defRPr>
            </a:lvl6pPr>
            <a:lvl7pPr marL="3200400" lvl="6" indent="-228600" algn="l" rtl="0">
              <a:lnSpc>
                <a:spcPct val="90000"/>
              </a:lnSpc>
              <a:spcBef>
                <a:spcPts val="1600"/>
              </a:spcBef>
              <a:spcAft>
                <a:spcPts val="0"/>
              </a:spcAft>
              <a:buClr>
                <a:srgbClr val="888888"/>
              </a:buClr>
              <a:buSzPts val="1600"/>
              <a:buNone/>
              <a:defRPr sz="1600">
                <a:solidFill>
                  <a:srgbClr val="888888"/>
                </a:solidFill>
              </a:defRPr>
            </a:lvl7pPr>
            <a:lvl8pPr marL="3657600" lvl="7" indent="-228600" algn="l" rtl="0">
              <a:lnSpc>
                <a:spcPct val="90000"/>
              </a:lnSpc>
              <a:spcBef>
                <a:spcPts val="1600"/>
              </a:spcBef>
              <a:spcAft>
                <a:spcPts val="0"/>
              </a:spcAft>
              <a:buClr>
                <a:srgbClr val="888888"/>
              </a:buClr>
              <a:buSzPts val="1600"/>
              <a:buNone/>
              <a:defRPr sz="1600">
                <a:solidFill>
                  <a:srgbClr val="888888"/>
                </a:solidFill>
              </a:defRPr>
            </a:lvl8pPr>
            <a:lvl9pPr marL="4114800" lvl="8" indent="-228600" algn="l" rtl="0">
              <a:lnSpc>
                <a:spcPct val="90000"/>
              </a:lnSpc>
              <a:spcBef>
                <a:spcPts val="1600"/>
              </a:spcBef>
              <a:spcAft>
                <a:spcPts val="1600"/>
              </a:spcAft>
              <a:buClr>
                <a:srgbClr val="888888"/>
              </a:buClr>
              <a:buSzPts val="1600"/>
              <a:buNone/>
              <a:defRPr sz="1600">
                <a:solidFill>
                  <a:srgbClr val="888888"/>
                </a:solidFill>
              </a:defRPr>
            </a:lvl9pPr>
          </a:lstStyle>
          <a:p>
            <a:endParaRPr/>
          </a:p>
        </p:txBody>
      </p:sp>
      <p:sp>
        <p:nvSpPr>
          <p:cNvPr id="112" name="Google Shape;112;g19a0b3458e4_1_98"/>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sz="1200" b="0" i="0" u="none" strike="noStrike" cap="none">
                <a:solidFill>
                  <a:srgbClr val="888888"/>
                </a:solidFill>
                <a:latin typeface="Calibri"/>
                <a:ea typeface="Calibri"/>
                <a:cs typeface="Calibri"/>
                <a:sym typeface="Calibri"/>
              </a:defRPr>
            </a:lvl1pPr>
            <a:lvl2pPr marL="0" lvl="1" indent="0" algn="r" rtl="0">
              <a:spcBef>
                <a:spcPts val="0"/>
              </a:spcBef>
              <a:buNone/>
              <a:defRPr sz="1200" b="0" i="0" u="none" strike="noStrike" cap="none">
                <a:solidFill>
                  <a:srgbClr val="888888"/>
                </a:solidFill>
                <a:latin typeface="Calibri"/>
                <a:ea typeface="Calibri"/>
                <a:cs typeface="Calibri"/>
                <a:sym typeface="Calibri"/>
              </a:defRPr>
            </a:lvl2pPr>
            <a:lvl3pPr marL="0" lvl="2" indent="0" algn="r" rtl="0">
              <a:spcBef>
                <a:spcPts val="0"/>
              </a:spcBef>
              <a:buNone/>
              <a:defRPr sz="1200" b="0" i="0" u="none" strike="noStrike" cap="none">
                <a:solidFill>
                  <a:srgbClr val="888888"/>
                </a:solidFill>
                <a:latin typeface="Calibri"/>
                <a:ea typeface="Calibri"/>
                <a:cs typeface="Calibri"/>
                <a:sym typeface="Calibri"/>
              </a:defRPr>
            </a:lvl3pPr>
            <a:lvl4pPr marL="0" lvl="3" indent="0" algn="r" rtl="0">
              <a:spcBef>
                <a:spcPts val="0"/>
              </a:spcBef>
              <a:buNone/>
              <a:defRPr sz="1200" b="0" i="0" u="none" strike="noStrike" cap="none">
                <a:solidFill>
                  <a:srgbClr val="888888"/>
                </a:solidFill>
                <a:latin typeface="Calibri"/>
                <a:ea typeface="Calibri"/>
                <a:cs typeface="Calibri"/>
                <a:sym typeface="Calibri"/>
              </a:defRPr>
            </a:lvl4pPr>
            <a:lvl5pPr marL="0" lvl="4" indent="0" algn="r" rtl="0">
              <a:spcBef>
                <a:spcPts val="0"/>
              </a:spcBef>
              <a:buNone/>
              <a:defRPr sz="1200" b="0" i="0" u="none" strike="noStrike" cap="none">
                <a:solidFill>
                  <a:srgbClr val="888888"/>
                </a:solidFill>
                <a:latin typeface="Calibri"/>
                <a:ea typeface="Calibri"/>
                <a:cs typeface="Calibri"/>
                <a:sym typeface="Calibri"/>
              </a:defRPr>
            </a:lvl5pPr>
            <a:lvl6pPr marL="0" lvl="5" indent="0" algn="r" rtl="0">
              <a:spcBef>
                <a:spcPts val="0"/>
              </a:spcBef>
              <a:buNone/>
              <a:defRPr sz="1200" b="0" i="0" u="none" strike="noStrike" cap="none">
                <a:solidFill>
                  <a:srgbClr val="888888"/>
                </a:solidFill>
                <a:latin typeface="Calibri"/>
                <a:ea typeface="Calibri"/>
                <a:cs typeface="Calibri"/>
                <a:sym typeface="Calibri"/>
              </a:defRPr>
            </a:lvl6pPr>
            <a:lvl7pPr marL="0" lvl="6" indent="0" algn="r" rtl="0">
              <a:spcBef>
                <a:spcPts val="0"/>
              </a:spcBef>
              <a:buNone/>
              <a:defRPr sz="1200" b="0" i="0" u="none" strike="noStrike" cap="none">
                <a:solidFill>
                  <a:srgbClr val="888888"/>
                </a:solidFill>
                <a:latin typeface="Calibri"/>
                <a:ea typeface="Calibri"/>
                <a:cs typeface="Calibri"/>
                <a:sym typeface="Calibri"/>
              </a:defRPr>
            </a:lvl7pPr>
            <a:lvl8pPr marL="0" lvl="7" indent="0" algn="r" rtl="0">
              <a:spcBef>
                <a:spcPts val="0"/>
              </a:spcBef>
              <a:buNone/>
              <a:defRPr sz="1200" b="0" i="0" u="none" strike="noStrike" cap="none">
                <a:solidFill>
                  <a:srgbClr val="888888"/>
                </a:solidFill>
                <a:latin typeface="Calibri"/>
                <a:ea typeface="Calibri"/>
                <a:cs typeface="Calibri"/>
                <a:sym typeface="Calibri"/>
              </a:defRPr>
            </a:lvl8pPr>
            <a:lvl9pPr marL="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extLst>
    <p:ext uri="{DCECCB84-F9BA-43D5-87BE-67443E8EF086}">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Full Page Image">
  <p:cSld name="Full Page Image">
    <p:spTree>
      <p:nvGrpSpPr>
        <p:cNvPr id="1" name="Shape 113"/>
        <p:cNvGrpSpPr/>
        <p:nvPr/>
      </p:nvGrpSpPr>
      <p:grpSpPr>
        <a:xfrm>
          <a:off x="0" y="0"/>
          <a:ext cx="0" cy="0"/>
          <a:chOff x="0" y="0"/>
          <a:chExt cx="0" cy="0"/>
        </a:xfrm>
      </p:grpSpPr>
      <p:sp>
        <p:nvSpPr>
          <p:cNvPr id="114" name="Google Shape;114;g19a0b3458e4_1_104"/>
          <p:cNvSpPr>
            <a:spLocks noGrp="1"/>
          </p:cNvSpPr>
          <p:nvPr>
            <p:ph type="pic" idx="2"/>
          </p:nvPr>
        </p:nvSpPr>
        <p:spPr>
          <a:xfrm>
            <a:off x="0" y="0"/>
            <a:ext cx="12192000" cy="6858000"/>
          </a:xfrm>
          <a:prstGeom prst="rect">
            <a:avLst/>
          </a:prstGeom>
          <a:noFill/>
          <a:ln>
            <a:noFill/>
          </a:ln>
        </p:spPr>
      </p:sp>
      <p:sp>
        <p:nvSpPr>
          <p:cNvPr id="115" name="Google Shape;115;g19a0b3458e4_1_104"/>
          <p:cNvSpPr txBox="1">
            <a:spLocks noGrp="1"/>
          </p:cNvSpPr>
          <p:nvPr>
            <p:ph type="title"/>
          </p:nvPr>
        </p:nvSpPr>
        <p:spPr>
          <a:xfrm>
            <a:off x="594519" y="365125"/>
            <a:ext cx="11003100" cy="8238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16"/>
        <p:cNvGrpSpPr/>
        <p:nvPr/>
      </p:nvGrpSpPr>
      <p:grpSpPr>
        <a:xfrm>
          <a:off x="0" y="0"/>
          <a:ext cx="0" cy="0"/>
          <a:chOff x="0" y="0"/>
          <a:chExt cx="0" cy="0"/>
        </a:xfrm>
      </p:grpSpPr>
      <p:sp>
        <p:nvSpPr>
          <p:cNvPr id="117" name="Google Shape;117;g19a0b3458e4_1_10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g19a0b3458e4_1_107"/>
          <p:cNvSpPr txBox="1">
            <a:spLocks noGrp="1"/>
          </p:cNvSpPr>
          <p:nvPr>
            <p:ph type="sldNum" idx="12"/>
          </p:nvPr>
        </p:nvSpPr>
        <p:spPr>
          <a:xfrm>
            <a:off x="11549269" y="6468303"/>
            <a:ext cx="4440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
        <p:nvSpPr>
          <p:cNvPr id="119" name="Google Shape;119;g19a0b3458e4_1_107"/>
          <p:cNvSpPr txBox="1">
            <a:spLocks noGrp="1"/>
          </p:cNvSpPr>
          <p:nvPr>
            <p:ph type="title"/>
          </p:nvPr>
        </p:nvSpPr>
        <p:spPr>
          <a:xfrm>
            <a:off x="594519" y="365125"/>
            <a:ext cx="11003100" cy="823800"/>
          </a:xfrm>
          <a:prstGeom prst="rect">
            <a:avLst/>
          </a:prstGeom>
          <a:noFill/>
          <a:ln>
            <a:noFill/>
          </a:ln>
        </p:spPr>
        <p:txBody>
          <a:bodyPr spcFirstLastPara="1" wrap="square" lIns="91425" tIns="45700" rIns="91425" bIns="45700" anchor="ctr" anchorCtr="0">
            <a:normAutofit/>
          </a:bodyPr>
          <a:lstStyle>
            <a:lvl1pPr lvl="0" algn="ctr" rtl="0">
              <a:lnSpc>
                <a:spcPct val="100000"/>
              </a:lnSpc>
              <a:spcBef>
                <a:spcPts val="0"/>
              </a:spcBef>
              <a:spcAft>
                <a:spcPts val="0"/>
              </a:spcAft>
              <a:buClr>
                <a:schemeClr val="dk1"/>
              </a:buClr>
              <a:buSzPts val="3600"/>
              <a:buFont typeface="Calibri"/>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23"/>
        <p:cNvGrpSpPr/>
        <p:nvPr/>
      </p:nvGrpSpPr>
      <p:grpSpPr>
        <a:xfrm>
          <a:off x="0" y="0"/>
          <a:ext cx="0" cy="0"/>
          <a:chOff x="0" y="0"/>
          <a:chExt cx="0" cy="0"/>
        </a:xfrm>
      </p:grpSpPr>
      <p:grpSp>
        <p:nvGrpSpPr>
          <p:cNvPr id="24" name="Google Shape;24;g19a0b3458e4_1_14"/>
          <p:cNvGrpSpPr/>
          <p:nvPr/>
        </p:nvGrpSpPr>
        <p:grpSpPr>
          <a:xfrm>
            <a:off x="8130968" y="7"/>
            <a:ext cx="4060732" cy="2707359"/>
            <a:chOff x="6098378" y="5"/>
            <a:chExt cx="3045625" cy="2030570"/>
          </a:xfrm>
        </p:grpSpPr>
        <p:sp>
          <p:nvSpPr>
            <p:cNvPr id="25" name="Google Shape;25;g19a0b3458e4_1_14"/>
            <p:cNvSpPr/>
            <p:nvPr/>
          </p:nvSpPr>
          <p:spPr>
            <a:xfrm>
              <a:off x="8128803" y="16"/>
              <a:ext cx="1015200" cy="1015200"/>
            </a:xfrm>
            <a:prstGeom prst="rect">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g19a0b3458e4_1_14"/>
            <p:cNvSpPr/>
            <p:nvPr/>
          </p:nvSpPr>
          <p:spPr>
            <a:xfrm flipH="1">
              <a:off x="7113463" y="5"/>
              <a:ext cx="1015200" cy="1015200"/>
            </a:xfrm>
            <a:prstGeom prst="rtTriangle">
              <a:avLst/>
            </a:prstGeom>
            <a:solidFill>
              <a:schemeClr val="accen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g19a0b3458e4_1_14"/>
            <p:cNvSpPr/>
            <p:nvPr/>
          </p:nvSpPr>
          <p:spPr>
            <a:xfrm rot="10800000" flipH="1">
              <a:off x="7113588" y="107"/>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g19a0b3458e4_1_14"/>
            <p:cNvSpPr/>
            <p:nvPr/>
          </p:nvSpPr>
          <p:spPr>
            <a:xfrm rot="10800000">
              <a:off x="6098378" y="97"/>
              <a:ext cx="1015200" cy="1015200"/>
            </a:xfrm>
            <a:prstGeom prst="rtTriangle">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g19a0b3458e4_1_14"/>
            <p:cNvSpPr/>
            <p:nvPr/>
          </p:nvSpPr>
          <p:spPr>
            <a:xfrm rot="10800000">
              <a:off x="8128789" y="1015375"/>
              <a:ext cx="1015200" cy="1015200"/>
            </a:xfrm>
            <a:prstGeom prst="rtTriangle">
              <a:avLst/>
            </a:prstGeom>
            <a:solidFill>
              <a:schemeClr val="accent6"/>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0" name="Google Shape;30;g19a0b3458e4_1_14"/>
          <p:cNvSpPr txBox="1">
            <a:spLocks noGrp="1"/>
          </p:cNvSpPr>
          <p:nvPr>
            <p:ph type="title"/>
          </p:nvPr>
        </p:nvSpPr>
        <p:spPr>
          <a:xfrm>
            <a:off x="797467" y="2869796"/>
            <a:ext cx="10962900" cy="11184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5600"/>
              <a:buNone/>
              <a:defRPr sz="5600">
                <a:solidFill>
                  <a:schemeClr val="lt1"/>
                </a:solidFill>
              </a:defRPr>
            </a:lvl2pPr>
            <a:lvl3pPr lvl="2">
              <a:spcBef>
                <a:spcPts val="0"/>
              </a:spcBef>
              <a:spcAft>
                <a:spcPts val="0"/>
              </a:spcAft>
              <a:buClr>
                <a:schemeClr val="lt1"/>
              </a:buClr>
              <a:buSzPts val="5600"/>
              <a:buNone/>
              <a:defRPr sz="5600">
                <a:solidFill>
                  <a:schemeClr val="lt1"/>
                </a:solidFill>
              </a:defRPr>
            </a:lvl3pPr>
            <a:lvl4pPr lvl="3">
              <a:spcBef>
                <a:spcPts val="0"/>
              </a:spcBef>
              <a:spcAft>
                <a:spcPts val="0"/>
              </a:spcAft>
              <a:buClr>
                <a:schemeClr val="lt1"/>
              </a:buClr>
              <a:buSzPts val="5600"/>
              <a:buNone/>
              <a:defRPr sz="5600">
                <a:solidFill>
                  <a:schemeClr val="lt1"/>
                </a:solidFill>
              </a:defRPr>
            </a:lvl4pPr>
            <a:lvl5pPr lvl="4">
              <a:spcBef>
                <a:spcPts val="0"/>
              </a:spcBef>
              <a:spcAft>
                <a:spcPts val="0"/>
              </a:spcAft>
              <a:buClr>
                <a:schemeClr val="lt1"/>
              </a:buClr>
              <a:buSzPts val="5600"/>
              <a:buNone/>
              <a:defRPr sz="5600">
                <a:solidFill>
                  <a:schemeClr val="lt1"/>
                </a:solidFill>
              </a:defRPr>
            </a:lvl5pPr>
            <a:lvl6pPr lvl="5">
              <a:spcBef>
                <a:spcPts val="0"/>
              </a:spcBef>
              <a:spcAft>
                <a:spcPts val="0"/>
              </a:spcAft>
              <a:buClr>
                <a:schemeClr val="lt1"/>
              </a:buClr>
              <a:buSzPts val="5600"/>
              <a:buNone/>
              <a:defRPr sz="5600">
                <a:solidFill>
                  <a:schemeClr val="lt1"/>
                </a:solidFill>
              </a:defRPr>
            </a:lvl6pPr>
            <a:lvl7pPr lvl="6">
              <a:spcBef>
                <a:spcPts val="0"/>
              </a:spcBef>
              <a:spcAft>
                <a:spcPts val="0"/>
              </a:spcAft>
              <a:buClr>
                <a:schemeClr val="lt1"/>
              </a:buClr>
              <a:buSzPts val="5600"/>
              <a:buNone/>
              <a:defRPr sz="5600">
                <a:solidFill>
                  <a:schemeClr val="lt1"/>
                </a:solidFill>
              </a:defRPr>
            </a:lvl7pPr>
            <a:lvl8pPr lvl="7">
              <a:spcBef>
                <a:spcPts val="0"/>
              </a:spcBef>
              <a:spcAft>
                <a:spcPts val="0"/>
              </a:spcAft>
              <a:buClr>
                <a:schemeClr val="lt1"/>
              </a:buClr>
              <a:buSzPts val="5600"/>
              <a:buNone/>
              <a:defRPr sz="5600">
                <a:solidFill>
                  <a:schemeClr val="lt1"/>
                </a:solidFill>
              </a:defRPr>
            </a:lvl8pPr>
            <a:lvl9pPr lvl="8">
              <a:spcBef>
                <a:spcPts val="0"/>
              </a:spcBef>
              <a:spcAft>
                <a:spcPts val="0"/>
              </a:spcAft>
              <a:buClr>
                <a:schemeClr val="lt1"/>
              </a:buClr>
              <a:buSzPts val="5600"/>
              <a:buNone/>
              <a:defRPr sz="5600">
                <a:solidFill>
                  <a:schemeClr val="lt1"/>
                </a:solidFill>
              </a:defRPr>
            </a:lvl9pPr>
          </a:lstStyle>
          <a:p>
            <a:endParaRPr/>
          </a:p>
        </p:txBody>
      </p:sp>
      <p:sp>
        <p:nvSpPr>
          <p:cNvPr id="31" name="Google Shape;31;g19a0b3458e4_1_14"/>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2"/>
        <p:cNvGrpSpPr/>
        <p:nvPr/>
      </p:nvGrpSpPr>
      <p:grpSpPr>
        <a:xfrm>
          <a:off x="0" y="0"/>
          <a:ext cx="0" cy="0"/>
          <a:chOff x="0" y="0"/>
          <a:chExt cx="0" cy="0"/>
        </a:xfrm>
      </p:grpSpPr>
      <p:grpSp>
        <p:nvGrpSpPr>
          <p:cNvPr id="33" name="Google Shape;33;g19a0b3458e4_1_23"/>
          <p:cNvGrpSpPr/>
          <p:nvPr/>
        </p:nvGrpSpPr>
        <p:grpSpPr>
          <a:xfrm>
            <a:off x="0" y="5204762"/>
            <a:ext cx="12191695" cy="1653192"/>
            <a:chOff x="0" y="3903669"/>
            <a:chExt cx="9144000" cy="1239925"/>
          </a:xfrm>
        </p:grpSpPr>
        <p:sp>
          <p:nvSpPr>
            <p:cNvPr id="34" name="Google Shape;34;g19a0b3458e4_1_23"/>
            <p:cNvSpPr/>
            <p:nvPr/>
          </p:nvSpPr>
          <p:spPr>
            <a:xfrm>
              <a:off x="8154895" y="3903669"/>
              <a:ext cx="989100" cy="9879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g19a0b3458e4_1_23"/>
            <p:cNvSpPr/>
            <p:nvPr/>
          </p:nvSpPr>
          <p:spPr>
            <a:xfrm flipH="1">
              <a:off x="6181163" y="3903669"/>
              <a:ext cx="989100" cy="9879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g19a0b3458e4_1_23"/>
            <p:cNvSpPr/>
            <p:nvPr/>
          </p:nvSpPr>
          <p:spPr>
            <a:xfrm>
              <a:off x="7170274" y="3903669"/>
              <a:ext cx="989100" cy="987900"/>
            </a:xfrm>
            <a:prstGeom prst="rect">
              <a:avLst/>
            </a:prstGeom>
            <a:solidFill>
              <a:schemeClr val="accent4"/>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19a0b3458e4_1_23"/>
            <p:cNvSpPr/>
            <p:nvPr/>
          </p:nvSpPr>
          <p:spPr>
            <a:xfrm rot="10800000">
              <a:off x="8154757" y="3903682"/>
              <a:ext cx="989100" cy="9879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g19a0b3458e4_1_23"/>
            <p:cNvSpPr/>
            <p:nvPr/>
          </p:nvSpPr>
          <p:spPr>
            <a:xfrm>
              <a:off x="0" y="4891594"/>
              <a:ext cx="9144000" cy="252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g19a0b3458e4_1_23"/>
          <p:cNvSpPr txBox="1">
            <a:spLocks noGrp="1"/>
          </p:cNvSpPr>
          <p:nvPr>
            <p:ph type="title"/>
          </p:nvPr>
        </p:nvSpPr>
        <p:spPr>
          <a:xfrm>
            <a:off x="415600" y="546667"/>
            <a:ext cx="11360700" cy="8103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0" name="Google Shape;40;g19a0b3458e4_1_23"/>
          <p:cNvSpPr txBox="1">
            <a:spLocks noGrp="1"/>
          </p:cNvSpPr>
          <p:nvPr>
            <p:ph type="body" idx="1"/>
          </p:nvPr>
        </p:nvSpPr>
        <p:spPr>
          <a:xfrm>
            <a:off x="415600" y="1639833"/>
            <a:ext cx="11360700" cy="44520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41" name="Google Shape;41;g19a0b3458e4_1_23"/>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2"/>
        <p:cNvGrpSpPr/>
        <p:nvPr/>
      </p:nvGrpSpPr>
      <p:grpSpPr>
        <a:xfrm>
          <a:off x="0" y="0"/>
          <a:ext cx="0" cy="0"/>
          <a:chOff x="0" y="0"/>
          <a:chExt cx="0" cy="0"/>
        </a:xfrm>
      </p:grpSpPr>
      <p:sp>
        <p:nvSpPr>
          <p:cNvPr id="43" name="Google Shape;43;g19a0b3458e4_1_33"/>
          <p:cNvSpPr txBox="1">
            <a:spLocks noGrp="1"/>
          </p:cNvSpPr>
          <p:nvPr>
            <p:ph type="title"/>
          </p:nvPr>
        </p:nvSpPr>
        <p:spPr>
          <a:xfrm>
            <a:off x="415600" y="546667"/>
            <a:ext cx="11360700" cy="8103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4" name="Google Shape;44;g19a0b3458e4_1_33"/>
          <p:cNvSpPr txBox="1">
            <a:spLocks noGrp="1"/>
          </p:cNvSpPr>
          <p:nvPr>
            <p:ph type="body" idx="1"/>
          </p:nvPr>
        </p:nvSpPr>
        <p:spPr>
          <a:xfrm>
            <a:off x="415600" y="1639967"/>
            <a:ext cx="5333100" cy="44520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45" name="Google Shape;45;g19a0b3458e4_1_33"/>
          <p:cNvSpPr txBox="1">
            <a:spLocks noGrp="1"/>
          </p:cNvSpPr>
          <p:nvPr>
            <p:ph type="body" idx="2"/>
          </p:nvPr>
        </p:nvSpPr>
        <p:spPr>
          <a:xfrm>
            <a:off x="6443200" y="1639967"/>
            <a:ext cx="5333100" cy="44520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46" name="Google Shape;46;g19a0b3458e4_1_33"/>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g19a0b3458e4_1_38"/>
          <p:cNvSpPr txBox="1">
            <a:spLocks noGrp="1"/>
          </p:cNvSpPr>
          <p:nvPr>
            <p:ph type="title"/>
          </p:nvPr>
        </p:nvSpPr>
        <p:spPr>
          <a:xfrm>
            <a:off x="415600" y="546667"/>
            <a:ext cx="11360700" cy="8103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49" name="Google Shape;49;g19a0b3458e4_1_38"/>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0"/>
        <p:cNvGrpSpPr/>
        <p:nvPr/>
      </p:nvGrpSpPr>
      <p:grpSpPr>
        <a:xfrm>
          <a:off x="0" y="0"/>
          <a:ext cx="0" cy="0"/>
          <a:chOff x="0" y="0"/>
          <a:chExt cx="0" cy="0"/>
        </a:xfrm>
      </p:grpSpPr>
      <p:sp>
        <p:nvSpPr>
          <p:cNvPr id="51" name="Google Shape;51;g19a0b3458e4_1_41"/>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2" name="Google Shape;52;g19a0b3458e4_1_41"/>
          <p:cNvSpPr txBox="1">
            <a:spLocks noGrp="1"/>
          </p:cNvSpPr>
          <p:nvPr>
            <p:ph type="body" idx="1"/>
          </p:nvPr>
        </p:nvSpPr>
        <p:spPr>
          <a:xfrm>
            <a:off x="415600" y="1954405"/>
            <a:ext cx="3744000" cy="41376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53" name="Google Shape;53;g19a0b3458e4_1_41"/>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4"/>
        <p:cNvGrpSpPr/>
        <p:nvPr/>
      </p:nvGrpSpPr>
      <p:grpSpPr>
        <a:xfrm>
          <a:off x="0" y="0"/>
          <a:ext cx="0" cy="0"/>
          <a:chOff x="0" y="0"/>
          <a:chExt cx="0" cy="0"/>
        </a:xfrm>
      </p:grpSpPr>
      <p:grpSp>
        <p:nvGrpSpPr>
          <p:cNvPr id="55" name="Google Shape;55;g19a0b3458e4_1_45"/>
          <p:cNvGrpSpPr/>
          <p:nvPr/>
        </p:nvGrpSpPr>
        <p:grpSpPr>
          <a:xfrm>
            <a:off x="8130968" y="7"/>
            <a:ext cx="4060732" cy="2707359"/>
            <a:chOff x="6098378" y="5"/>
            <a:chExt cx="3045625" cy="2030570"/>
          </a:xfrm>
        </p:grpSpPr>
        <p:sp>
          <p:nvSpPr>
            <p:cNvPr id="56" name="Google Shape;56;g19a0b3458e4_1_45"/>
            <p:cNvSpPr/>
            <p:nvPr/>
          </p:nvSpPr>
          <p:spPr>
            <a:xfrm>
              <a:off x="8128803" y="16"/>
              <a:ext cx="1015200" cy="10152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7" name="Google Shape;57;g19a0b3458e4_1_45"/>
            <p:cNvSpPr/>
            <p:nvPr/>
          </p:nvSpPr>
          <p:spPr>
            <a:xfrm flipH="1">
              <a:off x="7113463" y="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8" name="Google Shape;58;g19a0b3458e4_1_45"/>
            <p:cNvSpPr/>
            <p:nvPr/>
          </p:nvSpPr>
          <p:spPr>
            <a:xfrm rot="10800000" flipH="1">
              <a:off x="7113588" y="107"/>
              <a:ext cx="1015200" cy="1015200"/>
            </a:xfrm>
            <a:prstGeom prst="rtTriangle">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g19a0b3458e4_1_45"/>
            <p:cNvSpPr/>
            <p:nvPr/>
          </p:nvSpPr>
          <p:spPr>
            <a:xfrm rot="10800000">
              <a:off x="6098378" y="97"/>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0" name="Google Shape;60;g19a0b3458e4_1_45"/>
            <p:cNvSpPr/>
            <p:nvPr/>
          </p:nvSpPr>
          <p:spPr>
            <a:xfrm rot="10800000">
              <a:off x="8128789" y="1015375"/>
              <a:ext cx="1015200" cy="1015200"/>
            </a:xfrm>
            <a:prstGeom prst="rtTriangle">
              <a:avLst/>
            </a:prstGeom>
            <a:solidFill>
              <a:schemeClr val="accent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1" name="Google Shape;61;g19a0b3458e4_1_45"/>
          <p:cNvSpPr txBox="1">
            <a:spLocks noGrp="1"/>
          </p:cNvSpPr>
          <p:nvPr>
            <p:ph type="title"/>
          </p:nvPr>
        </p:nvSpPr>
        <p:spPr>
          <a:xfrm>
            <a:off x="653667" y="701800"/>
            <a:ext cx="7491600" cy="54543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a:endParaRPr/>
          </a:p>
        </p:txBody>
      </p:sp>
      <p:sp>
        <p:nvSpPr>
          <p:cNvPr id="62" name="Google Shape;62;g19a0b3458e4_1_45"/>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3"/>
        <p:cNvGrpSpPr/>
        <p:nvPr/>
      </p:nvGrpSpPr>
      <p:grpSpPr>
        <a:xfrm>
          <a:off x="0" y="0"/>
          <a:ext cx="0" cy="0"/>
          <a:chOff x="0" y="0"/>
          <a:chExt cx="0" cy="0"/>
        </a:xfrm>
      </p:grpSpPr>
      <p:sp>
        <p:nvSpPr>
          <p:cNvPr id="64" name="Google Shape;64;g19a0b3458e4_1_54"/>
          <p:cNvSpPr/>
          <p:nvPr/>
        </p:nvSpPr>
        <p:spPr>
          <a:xfrm>
            <a:off x="6096000" y="-2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65" name="Google Shape;65;g19a0b3458e4_1_54"/>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66" name="Google Shape;66;g19a0b3458e4_1_54"/>
          <p:cNvSpPr txBox="1">
            <a:spLocks noGrp="1"/>
          </p:cNvSpPr>
          <p:nvPr>
            <p:ph type="title"/>
          </p:nvPr>
        </p:nvSpPr>
        <p:spPr>
          <a:xfrm>
            <a:off x="354000" y="1534800"/>
            <a:ext cx="5393700" cy="2085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67" name="Google Shape;67;g19a0b3458e4_1_54"/>
          <p:cNvSpPr txBox="1">
            <a:spLocks noGrp="1"/>
          </p:cNvSpPr>
          <p:nvPr>
            <p:ph type="subTitle" idx="1"/>
          </p:nvPr>
        </p:nvSpPr>
        <p:spPr>
          <a:xfrm>
            <a:off x="354000" y="3692002"/>
            <a:ext cx="5393700" cy="16923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8" name="Google Shape;68;g19a0b3458e4_1_54"/>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49250">
              <a:spcBef>
                <a:spcPts val="0"/>
              </a:spcBef>
              <a:spcAft>
                <a:spcPts val="0"/>
              </a:spcAft>
              <a:buClr>
                <a:schemeClr val="lt1"/>
              </a:buClr>
              <a:buSzPts val="1900"/>
              <a:buChar char="○"/>
              <a:defRPr>
                <a:solidFill>
                  <a:schemeClr val="lt1"/>
                </a:solidFill>
              </a:defRPr>
            </a:lvl2pPr>
            <a:lvl3pPr marL="1371600" lvl="2" indent="-349250">
              <a:spcBef>
                <a:spcPts val="0"/>
              </a:spcBef>
              <a:spcAft>
                <a:spcPts val="0"/>
              </a:spcAft>
              <a:buClr>
                <a:schemeClr val="lt1"/>
              </a:buClr>
              <a:buSzPts val="1900"/>
              <a:buChar char="■"/>
              <a:defRPr>
                <a:solidFill>
                  <a:schemeClr val="lt1"/>
                </a:solidFill>
              </a:defRPr>
            </a:lvl3pPr>
            <a:lvl4pPr marL="1828800" lvl="3" indent="-349250">
              <a:spcBef>
                <a:spcPts val="0"/>
              </a:spcBef>
              <a:spcAft>
                <a:spcPts val="0"/>
              </a:spcAft>
              <a:buClr>
                <a:schemeClr val="lt1"/>
              </a:buClr>
              <a:buSzPts val="1900"/>
              <a:buChar char="●"/>
              <a:defRPr>
                <a:solidFill>
                  <a:schemeClr val="lt1"/>
                </a:solidFill>
              </a:defRPr>
            </a:lvl4pPr>
            <a:lvl5pPr marL="2286000" lvl="4" indent="-349250">
              <a:spcBef>
                <a:spcPts val="0"/>
              </a:spcBef>
              <a:spcAft>
                <a:spcPts val="0"/>
              </a:spcAft>
              <a:buClr>
                <a:schemeClr val="lt1"/>
              </a:buClr>
              <a:buSzPts val="1900"/>
              <a:buChar char="○"/>
              <a:defRPr>
                <a:solidFill>
                  <a:schemeClr val="lt1"/>
                </a:solidFill>
              </a:defRPr>
            </a:lvl5pPr>
            <a:lvl6pPr marL="2743200" lvl="5" indent="-349250">
              <a:spcBef>
                <a:spcPts val="0"/>
              </a:spcBef>
              <a:spcAft>
                <a:spcPts val="0"/>
              </a:spcAft>
              <a:buClr>
                <a:schemeClr val="lt1"/>
              </a:buClr>
              <a:buSzPts val="1900"/>
              <a:buChar char="■"/>
              <a:defRPr>
                <a:solidFill>
                  <a:schemeClr val="lt1"/>
                </a:solidFill>
              </a:defRPr>
            </a:lvl6pPr>
            <a:lvl7pPr marL="3200400" lvl="6" indent="-349250">
              <a:spcBef>
                <a:spcPts val="0"/>
              </a:spcBef>
              <a:spcAft>
                <a:spcPts val="0"/>
              </a:spcAft>
              <a:buClr>
                <a:schemeClr val="lt1"/>
              </a:buClr>
              <a:buSzPts val="1900"/>
              <a:buChar char="●"/>
              <a:defRPr>
                <a:solidFill>
                  <a:schemeClr val="lt1"/>
                </a:solidFill>
              </a:defRPr>
            </a:lvl7pPr>
            <a:lvl8pPr marL="3657600" lvl="7" indent="-349250">
              <a:spcBef>
                <a:spcPts val="0"/>
              </a:spcBef>
              <a:spcAft>
                <a:spcPts val="0"/>
              </a:spcAft>
              <a:buClr>
                <a:schemeClr val="lt1"/>
              </a:buClr>
              <a:buSzPts val="1900"/>
              <a:buChar char="○"/>
              <a:defRPr>
                <a:solidFill>
                  <a:schemeClr val="lt1"/>
                </a:solidFill>
              </a:defRPr>
            </a:lvl8pPr>
            <a:lvl9pPr marL="4114800" lvl="8" indent="-349250">
              <a:spcBef>
                <a:spcPts val="0"/>
              </a:spcBef>
              <a:spcAft>
                <a:spcPts val="0"/>
              </a:spcAft>
              <a:buClr>
                <a:schemeClr val="lt1"/>
              </a:buClr>
              <a:buSzPts val="1900"/>
              <a:buChar char="■"/>
              <a:defRPr>
                <a:solidFill>
                  <a:schemeClr val="lt1"/>
                </a:solidFill>
              </a:defRPr>
            </a:lvl9pPr>
          </a:lstStyle>
          <a:p>
            <a:endParaRPr/>
          </a:p>
        </p:txBody>
      </p:sp>
      <p:sp>
        <p:nvSpPr>
          <p:cNvPr id="69" name="Google Shape;69;g19a0b3458e4_1_54"/>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g19a0b3458e4_1_61"/>
          <p:cNvSpPr txBox="1">
            <a:spLocks noGrp="1"/>
          </p:cNvSpPr>
          <p:nvPr>
            <p:ph type="body" idx="1"/>
          </p:nvPr>
        </p:nvSpPr>
        <p:spPr>
          <a:xfrm>
            <a:off x="426000" y="5640767"/>
            <a:ext cx="7998300" cy="7983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a:endParaRPr/>
          </a:p>
        </p:txBody>
      </p:sp>
      <p:sp>
        <p:nvSpPr>
          <p:cNvPr id="72" name="Google Shape;72;g19a0b3458e4_1_61"/>
          <p:cNvSpPr txBox="1">
            <a:spLocks noGrp="1"/>
          </p:cNvSpPr>
          <p:nvPr>
            <p:ph type="sldNum" idx="12"/>
          </p:nvPr>
        </p:nvSpPr>
        <p:spPr>
          <a:xfrm>
            <a:off x="11280575" y="6201587"/>
            <a:ext cx="731700" cy="524700"/>
          </a:xfrm>
          <a:prstGeom prst="rect">
            <a:avLst/>
          </a:prstGeom>
        </p:spPr>
        <p:txBody>
          <a:bodyPr spcFirstLastPara="1" wrap="square" lIns="121900" tIns="121900" rIns="121900" bIns="121900" anchor="ctr" anchorCtr="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9"/>
        <p:cNvGrpSpPr/>
        <p:nvPr/>
      </p:nvGrpSpPr>
      <p:grpSpPr>
        <a:xfrm>
          <a:off x="0" y="0"/>
          <a:ext cx="0" cy="0"/>
          <a:chOff x="0" y="0"/>
          <a:chExt cx="0" cy="0"/>
        </a:xfrm>
      </p:grpSpPr>
      <p:sp>
        <p:nvSpPr>
          <p:cNvPr id="10" name="Google Shape;10;g19a0b3458e4_1_0"/>
          <p:cNvSpPr txBox="1">
            <a:spLocks noGrp="1"/>
          </p:cNvSpPr>
          <p:nvPr>
            <p:ph type="title"/>
          </p:nvPr>
        </p:nvSpPr>
        <p:spPr>
          <a:xfrm>
            <a:off x="415600" y="546667"/>
            <a:ext cx="11360700" cy="8103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1pPr>
            <a:lvl2pPr lvl="1">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2pPr>
            <a:lvl3pPr lvl="2">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3pPr>
            <a:lvl4pPr lvl="3">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4pPr>
            <a:lvl5pPr lvl="4">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5pPr>
            <a:lvl6pPr lvl="5">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6pPr>
            <a:lvl7pPr lvl="6">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7pPr>
            <a:lvl8pPr lvl="7">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8pPr>
            <a:lvl9pPr lvl="8">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9pPr>
          </a:lstStyle>
          <a:p>
            <a:endParaRPr/>
          </a:p>
        </p:txBody>
      </p:sp>
      <p:sp>
        <p:nvSpPr>
          <p:cNvPr id="11" name="Google Shape;11;g19a0b3458e4_1_0"/>
          <p:cNvSpPr txBox="1">
            <a:spLocks noGrp="1"/>
          </p:cNvSpPr>
          <p:nvPr>
            <p:ph type="body" idx="1"/>
          </p:nvPr>
        </p:nvSpPr>
        <p:spPr>
          <a:xfrm>
            <a:off x="415600" y="1639833"/>
            <a:ext cx="11360700" cy="44520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Font typeface="Roboto"/>
              <a:buChar char="●"/>
              <a:defRPr sz="2400">
                <a:solidFill>
                  <a:schemeClr val="dk2"/>
                </a:solidFill>
                <a:latin typeface="Roboto"/>
                <a:ea typeface="Roboto"/>
                <a:cs typeface="Roboto"/>
                <a:sym typeface="Roboto"/>
              </a:defRPr>
            </a:lvl1pPr>
            <a:lvl2pPr marL="914400" lvl="1" indent="-34925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2pPr>
            <a:lvl3pPr marL="1371600" lvl="2" indent="-34925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3pPr>
            <a:lvl4pPr marL="1828800" lvl="3" indent="-34925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4pPr>
            <a:lvl5pPr marL="2286000" lvl="4" indent="-34925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5pPr>
            <a:lvl6pPr marL="2743200" lvl="5" indent="-34925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6pPr>
            <a:lvl7pPr marL="3200400" lvl="6" indent="-34925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7pPr>
            <a:lvl8pPr marL="3657600" lvl="7" indent="-34925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8pPr>
            <a:lvl9pPr marL="4114800" lvl="8" indent="-34925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9pPr>
          </a:lstStyle>
          <a:p>
            <a:endParaRPr/>
          </a:p>
        </p:txBody>
      </p:sp>
      <p:sp>
        <p:nvSpPr>
          <p:cNvPr id="12" name="Google Shape;12;g19a0b3458e4_1_0"/>
          <p:cNvSpPr txBox="1">
            <a:spLocks noGrp="1"/>
          </p:cNvSpPr>
          <p:nvPr>
            <p:ph type="sldNum" idx="12"/>
          </p:nvPr>
        </p:nvSpPr>
        <p:spPr>
          <a:xfrm>
            <a:off x="11280575" y="6201587"/>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lt1"/>
                </a:solidFill>
                <a:latin typeface="Roboto"/>
                <a:ea typeface="Roboto"/>
                <a:cs typeface="Roboto"/>
                <a:sym typeface="Roboto"/>
              </a:defRPr>
            </a:lvl1pPr>
            <a:lvl2pPr lvl="1" algn="r">
              <a:buNone/>
              <a:defRPr sz="1300">
                <a:solidFill>
                  <a:schemeClr val="lt1"/>
                </a:solidFill>
                <a:latin typeface="Roboto"/>
                <a:ea typeface="Roboto"/>
                <a:cs typeface="Roboto"/>
                <a:sym typeface="Roboto"/>
              </a:defRPr>
            </a:lvl2pPr>
            <a:lvl3pPr lvl="2" algn="r">
              <a:buNone/>
              <a:defRPr sz="1300">
                <a:solidFill>
                  <a:schemeClr val="lt1"/>
                </a:solidFill>
                <a:latin typeface="Roboto"/>
                <a:ea typeface="Roboto"/>
                <a:cs typeface="Roboto"/>
                <a:sym typeface="Roboto"/>
              </a:defRPr>
            </a:lvl3pPr>
            <a:lvl4pPr lvl="3" algn="r">
              <a:buNone/>
              <a:defRPr sz="1300">
                <a:solidFill>
                  <a:schemeClr val="lt1"/>
                </a:solidFill>
                <a:latin typeface="Roboto"/>
                <a:ea typeface="Roboto"/>
                <a:cs typeface="Roboto"/>
                <a:sym typeface="Roboto"/>
              </a:defRPr>
            </a:lvl4pPr>
            <a:lvl5pPr lvl="4" algn="r">
              <a:buNone/>
              <a:defRPr sz="1300">
                <a:solidFill>
                  <a:schemeClr val="lt1"/>
                </a:solidFill>
                <a:latin typeface="Roboto"/>
                <a:ea typeface="Roboto"/>
                <a:cs typeface="Roboto"/>
                <a:sym typeface="Roboto"/>
              </a:defRPr>
            </a:lvl5pPr>
            <a:lvl6pPr lvl="5" algn="r">
              <a:buNone/>
              <a:defRPr sz="1300">
                <a:solidFill>
                  <a:schemeClr val="lt1"/>
                </a:solidFill>
                <a:latin typeface="Roboto"/>
                <a:ea typeface="Roboto"/>
                <a:cs typeface="Roboto"/>
                <a:sym typeface="Roboto"/>
              </a:defRPr>
            </a:lvl6pPr>
            <a:lvl7pPr lvl="6" algn="r">
              <a:buNone/>
              <a:defRPr sz="1300">
                <a:solidFill>
                  <a:schemeClr val="lt1"/>
                </a:solidFill>
                <a:latin typeface="Roboto"/>
                <a:ea typeface="Roboto"/>
                <a:cs typeface="Roboto"/>
                <a:sym typeface="Roboto"/>
              </a:defRPr>
            </a:lvl7pPr>
            <a:lvl8pPr lvl="7" algn="r">
              <a:buNone/>
              <a:defRPr sz="1300">
                <a:solidFill>
                  <a:schemeClr val="lt1"/>
                </a:solidFill>
                <a:latin typeface="Roboto"/>
                <a:ea typeface="Roboto"/>
                <a:cs typeface="Roboto"/>
                <a:sym typeface="Roboto"/>
              </a:defRPr>
            </a:lvl8pPr>
            <a:lvl9pPr lvl="8" algn="r">
              <a:buNone/>
              <a:defRPr sz="13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14:prism dir="l"/>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hyperlink" Target="https://drive.google.com/file/d/1kBj7hkoPyv73qBl_k2XEuw_wDB7UKsIv/view?usp=share_link" TargetMode="External"/><Relationship Id="rId5" Type="http://schemas.openxmlformats.org/officeDocument/2006/relationships/image" Target="../media/image14.png"/><Relationship Id="rId4" Type="http://schemas.openxmlformats.org/officeDocument/2006/relationships/hyperlink" Target="https://pypi.org/project/exi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hyperlink" Target="https://www.geeksforgeeks.org/how-to-create-links-to-sections-within-the-same-page-in-html/" TargetMode="External"/><Relationship Id="rId3" Type="http://schemas.openxmlformats.org/officeDocument/2006/relationships/image" Target="../media/image28.jpeg"/><Relationship Id="rId7" Type="http://schemas.openxmlformats.org/officeDocument/2006/relationships/hyperlink" Target="https://www.codingnepalweb.com/responsive-footer-section-html-css/"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hyperlink" Target="https://www.codingnepalweb.com/responsive-navigation-menu-bar-css-flexbox/" TargetMode="External"/><Relationship Id="rId11" Type="http://schemas.openxmlformats.org/officeDocument/2006/relationships/hyperlink" Target="https://www.photographymad.com/pages/view/exif-data-explained" TargetMode="External"/><Relationship Id="rId5" Type="http://schemas.openxmlformats.org/officeDocument/2006/relationships/hyperlink" Target="https://betterprogramming.pub/visualising-photo-geolocation-data-using-python-73ac47059112" TargetMode="External"/><Relationship Id="rId10" Type="http://schemas.openxmlformats.org/officeDocument/2006/relationships/hyperlink" Target="https://www.techbout.com/find-location-where-photo-was-taken-17094/" TargetMode="External"/><Relationship Id="rId4" Type="http://schemas.openxmlformats.org/officeDocument/2006/relationships/hyperlink" Target="https://go.microsoft.com/fwlink/?linkid=2006808&amp;clcid=0x409" TargetMode="External"/><Relationship Id="rId9" Type="http://schemas.openxmlformats.org/officeDocument/2006/relationships/hyperlink" Target="https://pypi.org/project/exi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p1" descr="Abstract Building"/>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25" name="Google Shape;125;p1"/>
          <p:cNvSpPr/>
          <p:nvPr/>
        </p:nvSpPr>
        <p:spPr>
          <a:xfrm>
            <a:off x="0" y="0"/>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26" name="Google Shape;126;p1"/>
          <p:cNvSpPr txBox="1">
            <a:spLocks noGrp="1"/>
          </p:cNvSpPr>
          <p:nvPr>
            <p:ph type="title"/>
          </p:nvPr>
        </p:nvSpPr>
        <p:spPr>
          <a:xfrm>
            <a:off x="966798" y="3093110"/>
            <a:ext cx="10258403" cy="2369227"/>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lt1"/>
              </a:buClr>
              <a:buSzPct val="100000"/>
              <a:buFont typeface="Calibri"/>
              <a:buNone/>
            </a:pPr>
            <a:r>
              <a:rPr lang="en-US">
                <a:solidFill>
                  <a:schemeClr val="lt1"/>
                </a:solidFill>
                <a:latin typeface="Times New Roman"/>
                <a:ea typeface="Times New Roman"/>
                <a:cs typeface="Times New Roman"/>
                <a:sym typeface="Times New Roman"/>
              </a:rPr>
              <a:t>LOCATION FINDING USING PHOTOS THROUGH </a:t>
            </a:r>
            <a:r>
              <a:rPr lang="en-US">
                <a:latin typeface="Times New Roman"/>
                <a:ea typeface="Times New Roman"/>
                <a:cs typeface="Times New Roman"/>
                <a:sym typeface="Times New Roman"/>
              </a:rPr>
              <a:t>ITS META DATA</a:t>
            </a:r>
            <a:endParaRPr>
              <a:solidFill>
                <a:schemeClr val="lt1"/>
              </a:solidFill>
              <a:latin typeface="Times New Roman"/>
              <a:ea typeface="Times New Roman"/>
              <a:cs typeface="Times New Roman"/>
              <a:sym typeface="Times New Roman"/>
            </a:endParaRPr>
          </a:p>
        </p:txBody>
      </p:sp>
      <p:sp>
        <p:nvSpPr>
          <p:cNvPr id="127" name="Google Shape;127;p1"/>
          <p:cNvSpPr txBox="1">
            <a:spLocks noGrp="1"/>
          </p:cNvSpPr>
          <p:nvPr>
            <p:ph type="body" idx="1"/>
          </p:nvPr>
        </p:nvSpPr>
        <p:spPr>
          <a:xfrm>
            <a:off x="3337928" y="2278393"/>
            <a:ext cx="5251450" cy="365125"/>
          </a:xfrm>
          <a:prstGeom prst="rect">
            <a:avLst/>
          </a:prstGeom>
          <a:noFill/>
          <a:ln>
            <a:noFill/>
          </a:ln>
        </p:spPr>
        <p:txBody>
          <a:bodyPr spcFirstLastPara="1" wrap="square" lIns="91425" tIns="45700" rIns="91425" bIns="45700" anchor="ctr" anchorCtr="0">
            <a:normAutofit fontScale="25000" lnSpcReduction="20000"/>
          </a:bodyPr>
          <a:lstStyle/>
          <a:p>
            <a:pPr marL="0" lvl="0" indent="0" algn="ctr" rtl="0">
              <a:lnSpc>
                <a:spcPct val="100000"/>
              </a:lnSpc>
              <a:spcBef>
                <a:spcPts val="0"/>
              </a:spcBef>
              <a:spcAft>
                <a:spcPts val="1600"/>
              </a:spcAft>
              <a:buClr>
                <a:schemeClr val="lt1"/>
              </a:buClr>
              <a:buSzPct val="100000"/>
              <a:buNone/>
            </a:pPr>
            <a:r>
              <a:rPr lang="en-US">
                <a:solidFill>
                  <a:schemeClr val="lt1"/>
                </a:solidFill>
                <a:latin typeface="EB Garamond SemiBold"/>
                <a:ea typeface="EB Garamond SemiBold"/>
                <a:cs typeface="EB Garamond SemiBold"/>
                <a:sym typeface="EB Garamond SemiBold"/>
              </a:rPr>
              <a:t>Project Name</a:t>
            </a:r>
            <a:endParaRPr>
              <a:solidFill>
                <a:schemeClr val="lt1"/>
              </a:solidFill>
              <a:latin typeface="EB Garamond SemiBold"/>
              <a:ea typeface="EB Garamond SemiBold"/>
              <a:cs typeface="EB Garamond SemiBold"/>
              <a:sym typeface="EB Garamond SemiBol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fad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225"/>
        <p:cNvGrpSpPr/>
        <p:nvPr/>
      </p:nvGrpSpPr>
      <p:grpSpPr>
        <a:xfrm>
          <a:off x="0" y="0"/>
          <a:ext cx="0" cy="0"/>
          <a:chOff x="0" y="0"/>
          <a:chExt cx="0" cy="0"/>
        </a:xfrm>
      </p:grpSpPr>
      <p:sp>
        <p:nvSpPr>
          <p:cNvPr id="226" name="Google Shape;226;g19a0b3458e4_1_185"/>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10</a:t>
            </a:fld>
            <a:endParaRPr/>
          </a:p>
        </p:txBody>
      </p:sp>
      <p:sp>
        <p:nvSpPr>
          <p:cNvPr id="227" name="Google Shape;227;g19a0b3458e4_1_185"/>
          <p:cNvSpPr/>
          <p:nvPr/>
        </p:nvSpPr>
        <p:spPr>
          <a:xfrm>
            <a:off x="249150" y="769000"/>
            <a:ext cx="1873500" cy="1426500"/>
          </a:xfrm>
          <a:prstGeom prst="ellipse">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g19a0b3458e4_1_185"/>
          <p:cNvSpPr txBox="1"/>
          <p:nvPr/>
        </p:nvSpPr>
        <p:spPr>
          <a:xfrm>
            <a:off x="498300" y="1235950"/>
            <a:ext cx="137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latin typeface="EB Garamond Medium"/>
                <a:ea typeface="EB Garamond Medium"/>
                <a:cs typeface="EB Garamond Medium"/>
                <a:sym typeface="EB Garamond Medium"/>
              </a:rPr>
              <a:t>START</a:t>
            </a:r>
            <a:endParaRPr sz="2000">
              <a:latin typeface="EB Garamond Medium"/>
              <a:ea typeface="EB Garamond Medium"/>
              <a:cs typeface="EB Garamond Medium"/>
              <a:sym typeface="EB Garamond Medium"/>
            </a:endParaRPr>
          </a:p>
        </p:txBody>
      </p:sp>
      <p:sp>
        <p:nvSpPr>
          <p:cNvPr id="229" name="Google Shape;229;g19a0b3458e4_1_185"/>
          <p:cNvSpPr/>
          <p:nvPr/>
        </p:nvSpPr>
        <p:spPr>
          <a:xfrm>
            <a:off x="9300325" y="580575"/>
            <a:ext cx="2463900" cy="1426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EB Garamond Medium"/>
                <a:ea typeface="EB Garamond Medium"/>
                <a:cs typeface="EB Garamond Medium"/>
                <a:sym typeface="EB Garamond Medium"/>
              </a:rPr>
              <a:t>CHECKING IF  THE IMAGE HAS EXIF DATA OR NOT</a:t>
            </a:r>
            <a:endParaRPr sz="2000">
              <a:latin typeface="EB Garamond Medium"/>
              <a:ea typeface="EB Garamond Medium"/>
              <a:cs typeface="EB Garamond Medium"/>
              <a:sym typeface="EB Garamond Medium"/>
            </a:endParaRPr>
          </a:p>
        </p:txBody>
      </p:sp>
      <p:sp>
        <p:nvSpPr>
          <p:cNvPr id="230" name="Google Shape;230;g19a0b3458e4_1_185"/>
          <p:cNvSpPr/>
          <p:nvPr/>
        </p:nvSpPr>
        <p:spPr>
          <a:xfrm>
            <a:off x="5531100" y="379313"/>
            <a:ext cx="3162625" cy="1271925"/>
          </a:xfrm>
          <a:prstGeom prst="flowChartInputOutpu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a:latin typeface="EB Garamond Medium"/>
                <a:ea typeface="EB Garamond Medium"/>
                <a:cs typeface="EB Garamond Medium"/>
                <a:sym typeface="EB Garamond Medium"/>
              </a:rPr>
              <a:t>READING  THE IMAGE PATH IN BINARY</a:t>
            </a:r>
            <a:endParaRPr sz="1900">
              <a:latin typeface="EB Garamond Medium"/>
              <a:ea typeface="EB Garamond Medium"/>
              <a:cs typeface="EB Garamond Medium"/>
              <a:sym typeface="EB Garamond Medium"/>
            </a:endParaRPr>
          </a:p>
        </p:txBody>
      </p:sp>
      <p:sp>
        <p:nvSpPr>
          <p:cNvPr id="231" name="Google Shape;231;g19a0b3458e4_1_185"/>
          <p:cNvSpPr/>
          <p:nvPr/>
        </p:nvSpPr>
        <p:spPr>
          <a:xfrm>
            <a:off x="9615625" y="2838975"/>
            <a:ext cx="2148600" cy="1091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a:latin typeface="EB Garamond Medium"/>
                <a:ea typeface="EB Garamond Medium"/>
                <a:cs typeface="EB Garamond Medium"/>
                <a:sym typeface="EB Garamond Medium"/>
              </a:rPr>
              <a:t>TAKING USER INPUT</a:t>
            </a:r>
            <a:endParaRPr sz="1900">
              <a:latin typeface="EB Garamond Medium"/>
              <a:ea typeface="EB Garamond Medium"/>
              <a:cs typeface="EB Garamond Medium"/>
              <a:sym typeface="EB Garamond Medium"/>
            </a:endParaRPr>
          </a:p>
        </p:txBody>
      </p:sp>
      <p:sp>
        <p:nvSpPr>
          <p:cNvPr id="232" name="Google Shape;232;g19a0b3458e4_1_185"/>
          <p:cNvSpPr/>
          <p:nvPr/>
        </p:nvSpPr>
        <p:spPr>
          <a:xfrm>
            <a:off x="498300" y="2932313"/>
            <a:ext cx="4451675" cy="1271925"/>
          </a:xfrm>
          <a:prstGeom prst="flowChartInputOutpu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a:latin typeface="EB Garamond Medium"/>
                <a:ea typeface="EB Garamond Medium"/>
                <a:cs typeface="EB Garamond Medium"/>
                <a:sym typeface="EB Garamond Medium"/>
              </a:rPr>
              <a:t>PRINT THE OUTPUT ACCORDINGLY</a:t>
            </a:r>
            <a:endParaRPr sz="1900">
              <a:latin typeface="EB Garamond Medium"/>
              <a:ea typeface="EB Garamond Medium"/>
              <a:cs typeface="EB Garamond Medium"/>
              <a:sym typeface="EB Garamond Medium"/>
            </a:endParaRPr>
          </a:p>
          <a:p>
            <a:pPr marL="0" lvl="0" indent="0" algn="ctr" rtl="0">
              <a:spcBef>
                <a:spcPts val="0"/>
              </a:spcBef>
              <a:spcAft>
                <a:spcPts val="0"/>
              </a:spcAft>
              <a:buNone/>
            </a:pPr>
            <a:r>
              <a:rPr lang="en-US" sz="1900">
                <a:latin typeface="EB Garamond Medium"/>
                <a:ea typeface="EB Garamond Medium"/>
                <a:cs typeface="EB Garamond Medium"/>
                <a:sym typeface="EB Garamond Medium"/>
              </a:rPr>
              <a:t>(1, 2, 3, 4)</a:t>
            </a:r>
            <a:endParaRPr sz="1900">
              <a:latin typeface="EB Garamond Medium"/>
              <a:ea typeface="EB Garamond Medium"/>
              <a:cs typeface="EB Garamond Medium"/>
              <a:sym typeface="EB Garamond Medium"/>
            </a:endParaRPr>
          </a:p>
        </p:txBody>
      </p:sp>
      <p:sp>
        <p:nvSpPr>
          <p:cNvPr id="233" name="Google Shape;233;g19a0b3458e4_1_185"/>
          <p:cNvSpPr/>
          <p:nvPr/>
        </p:nvSpPr>
        <p:spPr>
          <a:xfrm>
            <a:off x="1602175" y="5116750"/>
            <a:ext cx="1873500" cy="1546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a:latin typeface="EB Garamond Medium"/>
                <a:ea typeface="EB Garamond Medium"/>
                <a:cs typeface="EB Garamond Medium"/>
                <a:sym typeface="EB Garamond Medium"/>
              </a:rPr>
              <a:t>END</a:t>
            </a:r>
            <a:endParaRPr sz="2000">
              <a:latin typeface="EB Garamond Medium"/>
              <a:ea typeface="EB Garamond Medium"/>
              <a:cs typeface="EB Garamond Medium"/>
              <a:sym typeface="EB Garamond Medium"/>
            </a:endParaRPr>
          </a:p>
        </p:txBody>
      </p:sp>
      <p:sp>
        <p:nvSpPr>
          <p:cNvPr id="234" name="Google Shape;234;g19a0b3458e4_1_185"/>
          <p:cNvSpPr/>
          <p:nvPr/>
        </p:nvSpPr>
        <p:spPr>
          <a:xfrm>
            <a:off x="6470275" y="4227825"/>
            <a:ext cx="1986200" cy="1426500"/>
          </a:xfrm>
          <a:prstGeom prst="flowChartDecision">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a:latin typeface="EB Garamond Medium"/>
                <a:ea typeface="EB Garamond Medium"/>
                <a:cs typeface="EB Garamond Medium"/>
                <a:sym typeface="EB Garamond Medium"/>
              </a:rPr>
              <a:t>IS INPUT 0 ?</a:t>
            </a:r>
            <a:endParaRPr sz="2100">
              <a:latin typeface="EB Garamond Medium"/>
              <a:ea typeface="EB Garamond Medium"/>
              <a:cs typeface="EB Garamond Medium"/>
              <a:sym typeface="EB Garamond Medium"/>
            </a:endParaRPr>
          </a:p>
        </p:txBody>
      </p:sp>
      <p:cxnSp>
        <p:nvCxnSpPr>
          <p:cNvPr id="235" name="Google Shape;235;g19a0b3458e4_1_185"/>
          <p:cNvCxnSpPr>
            <a:stCxn id="227" idx="6"/>
            <a:endCxn id="236" idx="1"/>
          </p:cNvCxnSpPr>
          <p:nvPr/>
        </p:nvCxnSpPr>
        <p:spPr>
          <a:xfrm rot="10800000" flipH="1">
            <a:off x="2122650" y="925150"/>
            <a:ext cx="501000" cy="557100"/>
          </a:xfrm>
          <a:prstGeom prst="straightConnector1">
            <a:avLst/>
          </a:prstGeom>
          <a:noFill/>
          <a:ln w="28575" cap="flat" cmpd="sng">
            <a:solidFill>
              <a:srgbClr val="000000"/>
            </a:solidFill>
            <a:prstDash val="solid"/>
            <a:round/>
            <a:headEnd type="none" w="med" len="med"/>
            <a:tailEnd type="stealth" w="med" len="med"/>
          </a:ln>
        </p:spPr>
      </p:cxnSp>
      <p:cxnSp>
        <p:nvCxnSpPr>
          <p:cNvPr id="237" name="Google Shape;237;g19a0b3458e4_1_185"/>
          <p:cNvCxnSpPr>
            <a:stCxn id="230" idx="5"/>
            <a:endCxn id="229" idx="1"/>
          </p:cNvCxnSpPr>
          <p:nvPr/>
        </p:nvCxnSpPr>
        <p:spPr>
          <a:xfrm>
            <a:off x="8377463" y="1015275"/>
            <a:ext cx="922800" cy="278700"/>
          </a:xfrm>
          <a:prstGeom prst="straightConnector1">
            <a:avLst/>
          </a:prstGeom>
          <a:noFill/>
          <a:ln w="28575" cap="flat" cmpd="sng">
            <a:solidFill>
              <a:srgbClr val="000000"/>
            </a:solidFill>
            <a:prstDash val="solid"/>
            <a:round/>
            <a:headEnd type="none" w="med" len="med"/>
            <a:tailEnd type="stealth" w="med" len="med"/>
          </a:ln>
        </p:spPr>
      </p:cxnSp>
      <p:cxnSp>
        <p:nvCxnSpPr>
          <p:cNvPr id="238" name="Google Shape;238;g19a0b3458e4_1_185"/>
          <p:cNvCxnSpPr>
            <a:stCxn id="229" idx="2"/>
            <a:endCxn id="231" idx="0"/>
          </p:cNvCxnSpPr>
          <p:nvPr/>
        </p:nvCxnSpPr>
        <p:spPr>
          <a:xfrm>
            <a:off x="10532275" y="2007075"/>
            <a:ext cx="157800" cy="831900"/>
          </a:xfrm>
          <a:prstGeom prst="straightConnector1">
            <a:avLst/>
          </a:prstGeom>
          <a:noFill/>
          <a:ln w="28575" cap="flat" cmpd="sng">
            <a:solidFill>
              <a:schemeClr val="dk2"/>
            </a:solidFill>
            <a:prstDash val="solid"/>
            <a:round/>
            <a:headEnd type="none" w="med" len="med"/>
            <a:tailEnd type="stealth" w="med" len="med"/>
          </a:ln>
        </p:spPr>
      </p:cxnSp>
      <p:cxnSp>
        <p:nvCxnSpPr>
          <p:cNvPr id="239" name="Google Shape;239;g19a0b3458e4_1_185"/>
          <p:cNvCxnSpPr>
            <a:stCxn id="231" idx="2"/>
            <a:endCxn id="234" idx="3"/>
          </p:cNvCxnSpPr>
          <p:nvPr/>
        </p:nvCxnSpPr>
        <p:spPr>
          <a:xfrm flipH="1">
            <a:off x="8456425" y="3930375"/>
            <a:ext cx="2233500" cy="1010700"/>
          </a:xfrm>
          <a:prstGeom prst="straightConnector1">
            <a:avLst/>
          </a:prstGeom>
          <a:noFill/>
          <a:ln w="28575" cap="flat" cmpd="sng">
            <a:solidFill>
              <a:srgbClr val="000000"/>
            </a:solidFill>
            <a:prstDash val="solid"/>
            <a:round/>
            <a:headEnd type="none" w="med" len="med"/>
            <a:tailEnd type="stealth" w="med" len="med"/>
          </a:ln>
        </p:spPr>
      </p:cxnSp>
      <p:cxnSp>
        <p:nvCxnSpPr>
          <p:cNvPr id="240" name="Google Shape;240;g19a0b3458e4_1_185"/>
          <p:cNvCxnSpPr>
            <a:stCxn id="234" idx="0"/>
            <a:endCxn id="232" idx="5"/>
          </p:cNvCxnSpPr>
          <p:nvPr/>
        </p:nvCxnSpPr>
        <p:spPr>
          <a:xfrm rot="10800000">
            <a:off x="4504775" y="3568425"/>
            <a:ext cx="2958600" cy="659400"/>
          </a:xfrm>
          <a:prstGeom prst="straightConnector1">
            <a:avLst/>
          </a:prstGeom>
          <a:noFill/>
          <a:ln w="28575" cap="flat" cmpd="sng">
            <a:solidFill>
              <a:srgbClr val="000000"/>
            </a:solidFill>
            <a:prstDash val="solid"/>
            <a:round/>
            <a:headEnd type="none" w="med" len="med"/>
            <a:tailEnd type="stealth" w="med" len="med"/>
          </a:ln>
        </p:spPr>
      </p:cxnSp>
      <p:cxnSp>
        <p:nvCxnSpPr>
          <p:cNvPr id="241" name="Google Shape;241;g19a0b3458e4_1_185"/>
          <p:cNvCxnSpPr>
            <a:stCxn id="234" idx="2"/>
            <a:endCxn id="233" idx="6"/>
          </p:cNvCxnSpPr>
          <p:nvPr/>
        </p:nvCxnSpPr>
        <p:spPr>
          <a:xfrm flipH="1">
            <a:off x="3475775" y="5654325"/>
            <a:ext cx="3987600" cy="235800"/>
          </a:xfrm>
          <a:prstGeom prst="straightConnector1">
            <a:avLst/>
          </a:prstGeom>
          <a:noFill/>
          <a:ln w="28575" cap="flat" cmpd="sng">
            <a:solidFill>
              <a:srgbClr val="000000"/>
            </a:solidFill>
            <a:prstDash val="solid"/>
            <a:round/>
            <a:headEnd type="none" w="med" len="med"/>
            <a:tailEnd type="stealth" w="med" len="med"/>
          </a:ln>
        </p:spPr>
      </p:cxnSp>
      <p:sp>
        <p:nvSpPr>
          <p:cNvPr id="242" name="Google Shape;242;g19a0b3458e4_1_185"/>
          <p:cNvSpPr txBox="1"/>
          <p:nvPr/>
        </p:nvSpPr>
        <p:spPr>
          <a:xfrm>
            <a:off x="4750200" y="3930363"/>
            <a:ext cx="780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latin typeface="EB Garamond SemiBold"/>
                <a:ea typeface="EB Garamond SemiBold"/>
                <a:cs typeface="EB Garamond SemiBold"/>
                <a:sym typeface="EB Garamond SemiBold"/>
              </a:rPr>
              <a:t>NO</a:t>
            </a:r>
            <a:endParaRPr sz="2000">
              <a:latin typeface="EB Garamond SemiBold"/>
              <a:ea typeface="EB Garamond SemiBold"/>
              <a:cs typeface="EB Garamond SemiBold"/>
              <a:sym typeface="EB Garamond SemiBold"/>
            </a:endParaRPr>
          </a:p>
        </p:txBody>
      </p:sp>
      <p:cxnSp>
        <p:nvCxnSpPr>
          <p:cNvPr id="243" name="Google Shape;243;g19a0b3458e4_1_185"/>
          <p:cNvCxnSpPr>
            <a:stCxn id="232" idx="1"/>
            <a:endCxn id="231" idx="1"/>
          </p:cNvCxnSpPr>
          <p:nvPr/>
        </p:nvCxnSpPr>
        <p:spPr>
          <a:xfrm rot="-5400000" flipH="1">
            <a:off x="5943738" y="-287287"/>
            <a:ext cx="452400" cy="6891600"/>
          </a:xfrm>
          <a:prstGeom prst="curvedConnector4">
            <a:avLst>
              <a:gd name="adj1" fmla="val -52636"/>
              <a:gd name="adj2" fmla="val 66148"/>
            </a:avLst>
          </a:prstGeom>
          <a:noFill/>
          <a:ln w="28575" cap="flat" cmpd="sng">
            <a:solidFill>
              <a:schemeClr val="dk2"/>
            </a:solidFill>
            <a:prstDash val="solid"/>
            <a:round/>
            <a:headEnd type="none" w="med" len="med"/>
            <a:tailEnd type="stealth" w="med" len="med"/>
          </a:ln>
        </p:spPr>
      </p:cxnSp>
      <p:sp>
        <p:nvSpPr>
          <p:cNvPr id="244" name="Google Shape;244;g19a0b3458e4_1_185"/>
          <p:cNvSpPr txBox="1"/>
          <p:nvPr/>
        </p:nvSpPr>
        <p:spPr>
          <a:xfrm>
            <a:off x="4964450" y="5890125"/>
            <a:ext cx="7809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latin typeface="EB Garamond SemiBold"/>
                <a:ea typeface="EB Garamond SemiBold"/>
                <a:cs typeface="EB Garamond SemiBold"/>
                <a:sym typeface="EB Garamond SemiBold"/>
              </a:rPr>
              <a:t>YES</a:t>
            </a:r>
            <a:endParaRPr sz="2000">
              <a:latin typeface="EB Garamond SemiBold"/>
              <a:ea typeface="EB Garamond SemiBold"/>
              <a:cs typeface="EB Garamond SemiBold"/>
              <a:sym typeface="EB Garamond SemiBold"/>
            </a:endParaRPr>
          </a:p>
        </p:txBody>
      </p:sp>
      <p:sp>
        <p:nvSpPr>
          <p:cNvPr id="236" name="Google Shape;236;g19a0b3458e4_1_185"/>
          <p:cNvSpPr/>
          <p:nvPr/>
        </p:nvSpPr>
        <p:spPr>
          <a:xfrm>
            <a:off x="2623563" y="379313"/>
            <a:ext cx="2560200" cy="10914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900">
                <a:latin typeface="EB Garamond Medium"/>
                <a:ea typeface="EB Garamond Medium"/>
                <a:cs typeface="EB Garamond Medium"/>
                <a:sym typeface="EB Garamond Medium"/>
              </a:rPr>
              <a:t>IMPORTING IMAGE SUB MODULE FROM EXIF MODULE</a:t>
            </a:r>
            <a:endParaRPr sz="1900">
              <a:latin typeface="EB Garamond Medium"/>
              <a:ea typeface="EB Garamond Medium"/>
              <a:cs typeface="EB Garamond Medium"/>
              <a:sym typeface="EB Garamond Medium"/>
            </a:endParaRPr>
          </a:p>
        </p:txBody>
      </p:sp>
      <p:cxnSp>
        <p:nvCxnSpPr>
          <p:cNvPr id="245" name="Google Shape;245;g19a0b3458e4_1_185"/>
          <p:cNvCxnSpPr>
            <a:stCxn id="236" idx="3"/>
            <a:endCxn id="230" idx="2"/>
          </p:cNvCxnSpPr>
          <p:nvPr/>
        </p:nvCxnSpPr>
        <p:spPr>
          <a:xfrm>
            <a:off x="5183763" y="925013"/>
            <a:ext cx="663600" cy="90300"/>
          </a:xfrm>
          <a:prstGeom prst="straightConnector1">
            <a:avLst/>
          </a:prstGeom>
          <a:noFill/>
          <a:ln w="28575" cap="flat" cmpd="sng">
            <a:solidFill>
              <a:schemeClr val="dk2"/>
            </a:solidFill>
            <a:prstDash val="solid"/>
            <a:round/>
            <a:headEnd type="none" w="med" len="med"/>
            <a:tailEnd type="stealth" w="med" len="med"/>
          </a:ln>
        </p:spPr>
      </p:cxnSp>
      <p:sp>
        <p:nvSpPr>
          <p:cNvPr id="22" name="Rectangle 21"/>
          <p:cNvSpPr/>
          <p:nvPr/>
        </p:nvSpPr>
        <p:spPr>
          <a:xfrm>
            <a:off x="8314005" y="5641145"/>
            <a:ext cx="3699803" cy="646331"/>
          </a:xfrm>
          <a:prstGeom prst="rect">
            <a:avLst/>
          </a:prstGeom>
        </p:spPr>
        <p:txBody>
          <a:bodyPr wrap="square">
            <a:spAutoFit/>
          </a:bodyPr>
          <a:lstStyle/>
          <a:p>
            <a:r>
              <a:rPr lang="en-US" sz="3600" b="1" u="sng" dirty="0" smtClean="0">
                <a:solidFill>
                  <a:schemeClr val="lt1"/>
                </a:solidFill>
                <a:latin typeface="EB Garamond SemiBold"/>
                <a:ea typeface="EB Garamond SemiBold"/>
                <a:cs typeface="EB Garamond SemiBold"/>
                <a:sym typeface="EB Garamond SemiBold"/>
              </a:rPr>
              <a:t>FLOW CHART</a:t>
            </a:r>
            <a:endParaRPr lang="en-US" sz="3600" b="1" dirty="0"/>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push dir="r"/>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g19a0b3458e4_1_143"/>
          <p:cNvSpPr txBox="1">
            <a:spLocks noGrp="1"/>
          </p:cNvSpPr>
          <p:nvPr>
            <p:ph type="title"/>
          </p:nvPr>
        </p:nvSpPr>
        <p:spPr>
          <a:xfrm>
            <a:off x="3263454" y="330775"/>
            <a:ext cx="6043200" cy="5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800" b="1">
                <a:solidFill>
                  <a:srgbClr val="D9D2E9"/>
                </a:solidFill>
              </a:rPr>
              <a:t>CODE OVERVIEW</a:t>
            </a:r>
            <a:endParaRPr sz="3800" b="1">
              <a:solidFill>
                <a:srgbClr val="D9D2E9"/>
              </a:solidFill>
            </a:endParaRPr>
          </a:p>
        </p:txBody>
      </p:sp>
      <p:sp>
        <p:nvSpPr>
          <p:cNvPr id="252" name="Google Shape;252;g19a0b3458e4_1_143"/>
          <p:cNvSpPr txBox="1">
            <a:spLocks noGrp="1"/>
          </p:cNvSpPr>
          <p:nvPr>
            <p:ph type="body" idx="1"/>
          </p:nvPr>
        </p:nvSpPr>
        <p:spPr>
          <a:xfrm>
            <a:off x="491050" y="1505200"/>
            <a:ext cx="5501700" cy="46365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sz="2100" b="1">
                <a:solidFill>
                  <a:schemeClr val="lt1"/>
                </a:solidFill>
                <a:latin typeface="EB Garamond"/>
                <a:ea typeface="EB Garamond"/>
                <a:cs typeface="EB Garamond"/>
                <a:sym typeface="EB Garamond"/>
              </a:rPr>
              <a:t>Programming language</a:t>
            </a:r>
            <a:r>
              <a:rPr lang="en-US" sz="2100">
                <a:solidFill>
                  <a:schemeClr val="lt1"/>
                </a:solidFill>
                <a:latin typeface="EB Garamond Medium"/>
                <a:ea typeface="EB Garamond Medium"/>
                <a:cs typeface="EB Garamond Medium"/>
                <a:sym typeface="EB Garamond Medium"/>
              </a:rPr>
              <a:t>:-- </a:t>
            </a:r>
            <a:r>
              <a:rPr lang="en-US" sz="2100" u="sng">
                <a:solidFill>
                  <a:schemeClr val="lt1"/>
                </a:solidFill>
                <a:latin typeface="EB Garamond ExtraBold"/>
                <a:ea typeface="EB Garamond ExtraBold"/>
                <a:cs typeface="EB Garamond ExtraBold"/>
                <a:sym typeface="EB Garamond ExtraBold"/>
              </a:rPr>
              <a:t>Python</a:t>
            </a:r>
            <a:endParaRPr sz="2100" u="sng">
              <a:solidFill>
                <a:schemeClr val="lt1"/>
              </a:solidFill>
              <a:latin typeface="EB Garamond ExtraBold"/>
              <a:ea typeface="EB Garamond ExtraBold"/>
              <a:cs typeface="EB Garamond ExtraBold"/>
              <a:sym typeface="EB Garamond ExtraBold"/>
            </a:endParaRPr>
          </a:p>
          <a:p>
            <a:pPr marL="0" lvl="0" indent="0" algn="l" rtl="0">
              <a:lnSpc>
                <a:spcPct val="115000"/>
              </a:lnSpc>
              <a:spcBef>
                <a:spcPts val="1600"/>
              </a:spcBef>
              <a:spcAft>
                <a:spcPts val="0"/>
              </a:spcAft>
              <a:buNone/>
            </a:pPr>
            <a:r>
              <a:rPr lang="en-US" sz="2100">
                <a:solidFill>
                  <a:schemeClr val="lt1"/>
                </a:solidFill>
                <a:latin typeface="EB Garamond Medium"/>
                <a:ea typeface="EB Garamond Medium"/>
                <a:cs typeface="EB Garamond Medium"/>
                <a:sym typeface="EB Garamond Medium"/>
              </a:rPr>
              <a:t>The Python library used in this project is</a:t>
            </a:r>
            <a:r>
              <a:rPr lang="en-US" sz="2100">
                <a:solidFill>
                  <a:schemeClr val="lt1"/>
                </a:solidFill>
                <a:uFill>
                  <a:noFill/>
                </a:uFill>
                <a:latin typeface="EB Garamond Medium"/>
                <a:ea typeface="EB Garamond Medium"/>
                <a:cs typeface="EB Garamond Medium"/>
                <a:sym typeface="EB Garamond Medium"/>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 </a:t>
            </a:r>
            <a:r>
              <a:rPr lang="en-US" sz="2100" i="1" u="sng">
                <a:solidFill>
                  <a:schemeClr val="lt1"/>
                </a:solidFill>
                <a:latin typeface="EB Garamond Medium"/>
                <a:ea typeface="EB Garamond Medium"/>
                <a:cs typeface="EB Garamond Medium"/>
                <a:sym typeface="EB Garamond Medium"/>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exif</a:t>
            </a:r>
            <a:r>
              <a:rPr lang="en-US" sz="2100">
                <a:solidFill>
                  <a:schemeClr val="lt1"/>
                </a:solidFill>
                <a:latin typeface="EB Garamond Medium"/>
                <a:ea typeface="EB Garamond Medium"/>
                <a:cs typeface="EB Garamond Medium"/>
                <a:sym typeface="EB Garamond Medium"/>
              </a:rPr>
              <a:t>, which happens to be the namesake of the Exif format.</a:t>
            </a:r>
            <a:endParaRPr sz="2100">
              <a:solidFill>
                <a:schemeClr val="lt1"/>
              </a:solidFill>
              <a:latin typeface="EB Garamond Medium"/>
              <a:ea typeface="EB Garamond Medium"/>
              <a:cs typeface="EB Garamond Medium"/>
              <a:sym typeface="EB Garamond Medium"/>
            </a:endParaRPr>
          </a:p>
          <a:p>
            <a:pPr marL="0" lvl="0" indent="0" algn="l" rtl="0">
              <a:lnSpc>
                <a:spcPct val="115000"/>
              </a:lnSpc>
              <a:spcBef>
                <a:spcPts val="1200"/>
              </a:spcBef>
              <a:spcAft>
                <a:spcPts val="0"/>
              </a:spcAft>
              <a:buNone/>
            </a:pPr>
            <a:endParaRPr sz="2100">
              <a:solidFill>
                <a:schemeClr val="lt1"/>
              </a:solidFill>
              <a:latin typeface="EB Garamond Medium"/>
              <a:ea typeface="EB Garamond Medium"/>
              <a:cs typeface="EB Garamond Medium"/>
              <a:sym typeface="EB Garamond Medium"/>
            </a:endParaRPr>
          </a:p>
          <a:p>
            <a:pPr marL="0" lvl="0" indent="0" algn="l" rtl="0">
              <a:lnSpc>
                <a:spcPct val="115000"/>
              </a:lnSpc>
              <a:spcBef>
                <a:spcPts val="1200"/>
              </a:spcBef>
              <a:spcAft>
                <a:spcPts val="0"/>
              </a:spcAft>
              <a:buNone/>
            </a:pPr>
            <a:r>
              <a:rPr lang="en-US" sz="2100">
                <a:solidFill>
                  <a:schemeClr val="lt1"/>
                </a:solidFill>
                <a:latin typeface="EB Garamond Medium"/>
                <a:ea typeface="EB Garamond Medium"/>
                <a:cs typeface="EB Garamond Medium"/>
                <a:sym typeface="EB Garamond Medium"/>
              </a:rPr>
              <a:t>We start by installing </a:t>
            </a:r>
            <a:r>
              <a:rPr lang="en-US" sz="2100" i="1">
                <a:solidFill>
                  <a:schemeClr val="lt1"/>
                </a:solidFill>
                <a:latin typeface="EB Garamond Medium"/>
                <a:ea typeface="EB Garamond Medium"/>
                <a:cs typeface="EB Garamond Medium"/>
                <a:sym typeface="EB Garamond Medium"/>
              </a:rPr>
              <a:t>exif </a:t>
            </a:r>
            <a:r>
              <a:rPr lang="en-US" sz="2100">
                <a:solidFill>
                  <a:schemeClr val="lt1"/>
                </a:solidFill>
                <a:latin typeface="EB Garamond Medium"/>
                <a:ea typeface="EB Garamond Medium"/>
                <a:cs typeface="EB Garamond Medium"/>
                <a:sym typeface="EB Garamond Medium"/>
              </a:rPr>
              <a:t>with this command:</a:t>
            </a:r>
            <a:endParaRPr sz="2100">
              <a:solidFill>
                <a:schemeClr val="lt1"/>
              </a:solidFill>
              <a:latin typeface="EB Garamond Medium"/>
              <a:ea typeface="EB Garamond Medium"/>
              <a:cs typeface="EB Garamond Medium"/>
              <a:sym typeface="EB Garamond Medium"/>
            </a:endParaRPr>
          </a:p>
          <a:p>
            <a:pPr marL="0" lvl="0" indent="0" algn="l" rtl="0">
              <a:lnSpc>
                <a:spcPct val="115000"/>
              </a:lnSpc>
              <a:spcBef>
                <a:spcPts val="1200"/>
              </a:spcBef>
              <a:spcAft>
                <a:spcPts val="0"/>
              </a:spcAft>
              <a:buNone/>
            </a:pPr>
            <a:endParaRPr sz="2100">
              <a:latin typeface="EB Garamond Medium"/>
              <a:ea typeface="EB Garamond Medium"/>
              <a:cs typeface="EB Garamond Medium"/>
              <a:sym typeface="EB Garamond Medium"/>
            </a:endParaRPr>
          </a:p>
          <a:p>
            <a:pPr marL="0" lvl="0" indent="0" algn="l" rtl="0">
              <a:spcBef>
                <a:spcPts val="1200"/>
              </a:spcBef>
              <a:spcAft>
                <a:spcPts val="1600"/>
              </a:spcAft>
              <a:buNone/>
            </a:pPr>
            <a:endParaRPr sz="2000">
              <a:latin typeface="EB Garamond ExtraBold"/>
              <a:ea typeface="EB Garamond ExtraBold"/>
              <a:cs typeface="EB Garamond ExtraBold"/>
              <a:sym typeface="EB Garamond ExtraBold"/>
            </a:endParaRPr>
          </a:p>
        </p:txBody>
      </p:sp>
      <p:sp>
        <p:nvSpPr>
          <p:cNvPr id="253" name="Google Shape;253;g19a0b3458e4_1_143"/>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11</a:t>
            </a:fld>
            <a:endParaRPr/>
          </a:p>
        </p:txBody>
      </p:sp>
      <p:pic>
        <p:nvPicPr>
          <p:cNvPr id="254" name="Google Shape;254;g19a0b3458e4_1_143"/>
          <p:cNvPicPr preferRelativeResize="0"/>
          <p:nvPr/>
        </p:nvPicPr>
        <p:blipFill rotWithShape="1">
          <a:blip r:embed="rId5">
            <a:alphaModFix/>
          </a:blip>
          <a:srcRect r="70987"/>
          <a:stretch/>
        </p:blipFill>
        <p:spPr>
          <a:xfrm>
            <a:off x="719600" y="4494300"/>
            <a:ext cx="4402425" cy="1270000"/>
          </a:xfrm>
          <a:prstGeom prst="rect">
            <a:avLst/>
          </a:prstGeom>
          <a:noFill/>
          <a:ln>
            <a:noFill/>
          </a:ln>
        </p:spPr>
      </p:pic>
      <p:pic>
        <p:nvPicPr>
          <p:cNvPr id="255" name="Google Shape;255;g19a0b3458e4_1_143">
            <a:hlinkClick r:id="rId6"/>
          </p:cNvPr>
          <p:cNvPicPr preferRelativeResize="0"/>
          <p:nvPr/>
        </p:nvPicPr>
        <p:blipFill>
          <a:blip r:embed="rId7">
            <a:alphaModFix/>
          </a:blip>
          <a:stretch>
            <a:fillRect/>
          </a:stretch>
        </p:blipFill>
        <p:spPr>
          <a:xfrm>
            <a:off x="6257525" y="1505200"/>
            <a:ext cx="5567800" cy="2506600"/>
          </a:xfrm>
          <a:prstGeom prst="rect">
            <a:avLst/>
          </a:prstGeom>
          <a:noFill/>
          <a:ln>
            <a:noFill/>
          </a:ln>
        </p:spPr>
      </p:pic>
      <p:cxnSp>
        <p:nvCxnSpPr>
          <p:cNvPr id="256" name="Google Shape;256;g19a0b3458e4_1_143"/>
          <p:cNvCxnSpPr/>
          <p:nvPr/>
        </p:nvCxnSpPr>
        <p:spPr>
          <a:xfrm>
            <a:off x="5992800" y="1289100"/>
            <a:ext cx="74700" cy="4623600"/>
          </a:xfrm>
          <a:prstGeom prst="straightConnector1">
            <a:avLst/>
          </a:prstGeom>
          <a:noFill/>
          <a:ln w="9525" cap="flat" cmpd="sng">
            <a:solidFill>
              <a:srgbClr val="351C75"/>
            </a:solidFill>
            <a:prstDash val="solid"/>
            <a:round/>
            <a:headEnd type="none" w="med" len="med"/>
            <a:tailEnd type="none" w="med" len="med"/>
          </a:ln>
        </p:spPr>
      </p:cxnSp>
      <p:sp>
        <p:nvSpPr>
          <p:cNvPr id="257" name="Google Shape;257;g19a0b3458e4_1_143"/>
          <p:cNvSpPr txBox="1"/>
          <p:nvPr/>
        </p:nvSpPr>
        <p:spPr>
          <a:xfrm>
            <a:off x="6534250" y="4612325"/>
            <a:ext cx="52911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200">
                <a:solidFill>
                  <a:srgbClr val="FFFF00"/>
                </a:solidFill>
                <a:latin typeface="EB Garamond SemiBold"/>
                <a:ea typeface="EB Garamond SemiBold"/>
                <a:cs typeface="EB Garamond SemiBold"/>
                <a:sym typeface="EB Garamond SemiBold"/>
              </a:rPr>
              <a:t>For this project, we will use this  photo </a:t>
            </a:r>
            <a:endParaRPr sz="2200">
              <a:solidFill>
                <a:srgbClr val="FFFF00"/>
              </a:solidFill>
              <a:latin typeface="EB Garamond SemiBold"/>
              <a:ea typeface="EB Garamond SemiBold"/>
              <a:cs typeface="EB Garamond SemiBold"/>
              <a:sym typeface="EB Garamond SemiBo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262"/>
        <p:cNvGrpSpPr/>
        <p:nvPr/>
      </p:nvGrpSpPr>
      <p:grpSpPr>
        <a:xfrm>
          <a:off x="0" y="0"/>
          <a:ext cx="0" cy="0"/>
          <a:chOff x="0" y="0"/>
          <a:chExt cx="0" cy="0"/>
        </a:xfrm>
      </p:grpSpPr>
      <p:sp>
        <p:nvSpPr>
          <p:cNvPr id="263" name="Google Shape;263;g1997cd0e85c_2_12"/>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12</a:t>
            </a:fld>
            <a:endParaRPr/>
          </a:p>
        </p:txBody>
      </p:sp>
      <p:pic>
        <p:nvPicPr>
          <p:cNvPr id="264" name="Google Shape;264;g1997cd0e85c_2_12"/>
          <p:cNvPicPr preferRelativeResize="0"/>
          <p:nvPr/>
        </p:nvPicPr>
        <p:blipFill>
          <a:blip r:embed="rId3">
            <a:alphaModFix/>
          </a:blip>
          <a:stretch>
            <a:fillRect/>
          </a:stretch>
        </p:blipFill>
        <p:spPr>
          <a:xfrm>
            <a:off x="0" y="2530812"/>
            <a:ext cx="12192000" cy="2911938"/>
          </a:xfrm>
          <a:prstGeom prst="rect">
            <a:avLst/>
          </a:prstGeom>
          <a:noFill/>
          <a:ln>
            <a:noFill/>
          </a:ln>
        </p:spPr>
      </p:pic>
      <p:sp>
        <p:nvSpPr>
          <p:cNvPr id="265" name="Google Shape;265;g1997cd0e85c_2_12"/>
          <p:cNvSpPr txBox="1"/>
          <p:nvPr/>
        </p:nvSpPr>
        <p:spPr>
          <a:xfrm>
            <a:off x="2733150" y="578375"/>
            <a:ext cx="6725700" cy="1416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000" b="1">
                <a:solidFill>
                  <a:schemeClr val="lt1"/>
                </a:solidFill>
                <a:latin typeface="Roboto"/>
                <a:ea typeface="Roboto"/>
                <a:cs typeface="Roboto"/>
                <a:sym typeface="Roboto"/>
              </a:rPr>
              <a:t>WE ARE CONVERTING IMAGE PATH INTO BINARY</a:t>
            </a:r>
            <a:endParaRPr sz="4000" b="1">
              <a:solidFill>
                <a:schemeClr val="lt1"/>
              </a:solidFill>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270"/>
        <p:cNvGrpSpPr/>
        <p:nvPr/>
      </p:nvGrpSpPr>
      <p:grpSpPr>
        <a:xfrm>
          <a:off x="0" y="0"/>
          <a:ext cx="0" cy="0"/>
          <a:chOff x="0" y="0"/>
          <a:chExt cx="0" cy="0"/>
        </a:xfrm>
      </p:grpSpPr>
      <p:sp>
        <p:nvSpPr>
          <p:cNvPr id="271" name="Google Shape;271;g19d6fbd025f_0_53"/>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13</a:t>
            </a:fld>
            <a:endParaRPr/>
          </a:p>
        </p:txBody>
      </p:sp>
      <p:pic>
        <p:nvPicPr>
          <p:cNvPr id="272" name="Google Shape;272;g19d6fbd025f_0_53"/>
          <p:cNvPicPr preferRelativeResize="0"/>
          <p:nvPr/>
        </p:nvPicPr>
        <p:blipFill>
          <a:blip r:embed="rId3">
            <a:alphaModFix/>
          </a:blip>
          <a:stretch>
            <a:fillRect/>
          </a:stretch>
        </p:blipFill>
        <p:spPr>
          <a:xfrm>
            <a:off x="3132313" y="1158950"/>
            <a:ext cx="5620475" cy="4008075"/>
          </a:xfrm>
          <a:prstGeom prst="rect">
            <a:avLst/>
          </a:prstGeom>
          <a:noFill/>
          <a:ln>
            <a:noFill/>
          </a:ln>
        </p:spPr>
      </p:pic>
      <p:pic>
        <p:nvPicPr>
          <p:cNvPr id="273" name="Google Shape;273;g19d6fbd025f_0_53"/>
          <p:cNvPicPr preferRelativeResize="0"/>
          <p:nvPr/>
        </p:nvPicPr>
        <p:blipFill>
          <a:blip r:embed="rId4">
            <a:alphaModFix/>
          </a:blip>
          <a:stretch>
            <a:fillRect/>
          </a:stretch>
        </p:blipFill>
        <p:spPr>
          <a:xfrm>
            <a:off x="719625" y="5167025"/>
            <a:ext cx="10445850" cy="1301275"/>
          </a:xfrm>
          <a:prstGeom prst="rect">
            <a:avLst/>
          </a:prstGeom>
          <a:noFill/>
          <a:ln>
            <a:noFill/>
          </a:ln>
        </p:spPr>
      </p:pic>
      <p:sp>
        <p:nvSpPr>
          <p:cNvPr id="274" name="Google Shape;274;g19d6fbd025f_0_53"/>
          <p:cNvSpPr txBox="1"/>
          <p:nvPr/>
        </p:nvSpPr>
        <p:spPr>
          <a:xfrm>
            <a:off x="1409425" y="257825"/>
            <a:ext cx="89205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b="1">
                <a:solidFill>
                  <a:srgbClr val="FFFF00"/>
                </a:solidFill>
                <a:latin typeface="EB Garamond"/>
                <a:ea typeface="EB Garamond"/>
                <a:cs typeface="EB Garamond"/>
                <a:sym typeface="EB Garamond"/>
              </a:rPr>
              <a:t>OUTPUT FOR USER INPUT– 1</a:t>
            </a:r>
            <a:endParaRPr sz="3000" b="1">
              <a:solidFill>
                <a:srgbClr val="FFFF00"/>
              </a:solidFill>
              <a:latin typeface="EB Garamond"/>
              <a:ea typeface="EB Garamond"/>
              <a:cs typeface="EB Garamond"/>
              <a:sym typeface="EB Garamon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14:gallery dir="l"/>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279"/>
        <p:cNvGrpSpPr/>
        <p:nvPr/>
      </p:nvGrpSpPr>
      <p:grpSpPr>
        <a:xfrm>
          <a:off x="0" y="0"/>
          <a:ext cx="0" cy="0"/>
          <a:chOff x="0" y="0"/>
          <a:chExt cx="0" cy="0"/>
        </a:xfrm>
      </p:grpSpPr>
      <p:sp>
        <p:nvSpPr>
          <p:cNvPr id="280" name="Google Shape;280;g19d6fbd025f_0_67"/>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14</a:t>
            </a:fld>
            <a:endParaRPr/>
          </a:p>
        </p:txBody>
      </p:sp>
      <p:pic>
        <p:nvPicPr>
          <p:cNvPr id="281" name="Google Shape;281;g19d6fbd025f_0_67"/>
          <p:cNvPicPr preferRelativeResize="0"/>
          <p:nvPr/>
        </p:nvPicPr>
        <p:blipFill>
          <a:blip r:embed="rId3">
            <a:alphaModFix/>
          </a:blip>
          <a:stretch>
            <a:fillRect/>
          </a:stretch>
        </p:blipFill>
        <p:spPr>
          <a:xfrm>
            <a:off x="351425" y="1541650"/>
            <a:ext cx="5744575" cy="4487925"/>
          </a:xfrm>
          <a:prstGeom prst="rect">
            <a:avLst/>
          </a:prstGeom>
          <a:noFill/>
          <a:ln>
            <a:noFill/>
          </a:ln>
        </p:spPr>
      </p:pic>
      <p:pic>
        <p:nvPicPr>
          <p:cNvPr id="282" name="Google Shape;282;g19d6fbd025f_0_67"/>
          <p:cNvPicPr preferRelativeResize="0"/>
          <p:nvPr/>
        </p:nvPicPr>
        <p:blipFill>
          <a:blip r:embed="rId4">
            <a:alphaModFix/>
          </a:blip>
          <a:stretch>
            <a:fillRect/>
          </a:stretch>
        </p:blipFill>
        <p:spPr>
          <a:xfrm>
            <a:off x="6519500" y="1541650"/>
            <a:ext cx="5202700" cy="4487925"/>
          </a:xfrm>
          <a:prstGeom prst="rect">
            <a:avLst/>
          </a:prstGeom>
          <a:noFill/>
          <a:ln>
            <a:noFill/>
          </a:ln>
        </p:spPr>
      </p:pic>
      <p:sp>
        <p:nvSpPr>
          <p:cNvPr id="283" name="Google Shape;283;g19d6fbd025f_0_67"/>
          <p:cNvSpPr txBox="1"/>
          <p:nvPr/>
        </p:nvSpPr>
        <p:spPr>
          <a:xfrm>
            <a:off x="248300" y="275000"/>
            <a:ext cx="5595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a:solidFill>
                  <a:srgbClr val="FFFF00"/>
                </a:solidFill>
                <a:latin typeface="EB Garamond"/>
                <a:ea typeface="EB Garamond"/>
                <a:cs typeface="EB Garamond"/>
                <a:sym typeface="EB Garamond"/>
              </a:rPr>
              <a:t>OUTPUT FOR USER INPUT– 2</a:t>
            </a:r>
            <a:endParaRPr sz="2800" b="1">
              <a:solidFill>
                <a:srgbClr val="FFFF00"/>
              </a:solidFill>
              <a:latin typeface="EB Garamond"/>
              <a:ea typeface="EB Garamond"/>
              <a:cs typeface="EB Garamond"/>
              <a:sym typeface="EB Garamond"/>
            </a:endParaRPr>
          </a:p>
        </p:txBody>
      </p:sp>
      <p:sp>
        <p:nvSpPr>
          <p:cNvPr id="284" name="Google Shape;284;g19d6fbd025f_0_67"/>
          <p:cNvSpPr txBox="1"/>
          <p:nvPr/>
        </p:nvSpPr>
        <p:spPr>
          <a:xfrm>
            <a:off x="6519500" y="275000"/>
            <a:ext cx="5414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800" b="1">
                <a:solidFill>
                  <a:srgbClr val="FFFF00"/>
                </a:solidFill>
                <a:latin typeface="EB Garamond"/>
                <a:ea typeface="EB Garamond"/>
                <a:cs typeface="EB Garamond"/>
                <a:sym typeface="EB Garamond"/>
              </a:rPr>
              <a:t>OUTPUT FOR USER INPUT– 3</a:t>
            </a:r>
            <a:endParaRPr sz="2800" b="1">
              <a:solidFill>
                <a:srgbClr val="FFFF00"/>
              </a:solidFill>
              <a:latin typeface="EB Garamond"/>
              <a:ea typeface="EB Garamond"/>
              <a:cs typeface="EB Garamond"/>
              <a:sym typeface="EB Garamon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14:gallery dir="l"/>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289"/>
        <p:cNvGrpSpPr/>
        <p:nvPr/>
      </p:nvGrpSpPr>
      <p:grpSpPr>
        <a:xfrm>
          <a:off x="0" y="0"/>
          <a:ext cx="0" cy="0"/>
          <a:chOff x="0" y="0"/>
          <a:chExt cx="0" cy="0"/>
        </a:xfrm>
      </p:grpSpPr>
      <p:sp>
        <p:nvSpPr>
          <p:cNvPr id="290" name="Google Shape;290;g19d6fbd025f_0_76"/>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15</a:t>
            </a:fld>
            <a:endParaRPr/>
          </a:p>
        </p:txBody>
      </p:sp>
      <p:pic>
        <p:nvPicPr>
          <p:cNvPr id="291" name="Google Shape;291;g19d6fbd025f_0_76"/>
          <p:cNvPicPr preferRelativeResize="0"/>
          <p:nvPr/>
        </p:nvPicPr>
        <p:blipFill>
          <a:blip r:embed="rId3">
            <a:alphaModFix/>
          </a:blip>
          <a:stretch>
            <a:fillRect/>
          </a:stretch>
        </p:blipFill>
        <p:spPr>
          <a:xfrm>
            <a:off x="704700" y="0"/>
            <a:ext cx="3454800" cy="6858000"/>
          </a:xfrm>
          <a:prstGeom prst="rect">
            <a:avLst/>
          </a:prstGeom>
          <a:noFill/>
          <a:ln>
            <a:noFill/>
          </a:ln>
        </p:spPr>
      </p:pic>
      <p:pic>
        <p:nvPicPr>
          <p:cNvPr id="292" name="Google Shape;292;g19d6fbd025f_0_76"/>
          <p:cNvPicPr preferRelativeResize="0"/>
          <p:nvPr/>
        </p:nvPicPr>
        <p:blipFill rotWithShape="1">
          <a:blip r:embed="rId4">
            <a:alphaModFix/>
          </a:blip>
          <a:srcRect r="13934"/>
          <a:stretch/>
        </p:blipFill>
        <p:spPr>
          <a:xfrm>
            <a:off x="7766700" y="-12300"/>
            <a:ext cx="3642015" cy="6857999"/>
          </a:xfrm>
          <a:prstGeom prst="rect">
            <a:avLst/>
          </a:prstGeom>
          <a:noFill/>
          <a:ln>
            <a:noFill/>
          </a:ln>
        </p:spPr>
      </p:pic>
      <p:sp>
        <p:nvSpPr>
          <p:cNvPr id="293" name="Google Shape;293;g19d6fbd025f_0_76"/>
          <p:cNvSpPr txBox="1"/>
          <p:nvPr/>
        </p:nvSpPr>
        <p:spPr>
          <a:xfrm>
            <a:off x="4463088" y="2114125"/>
            <a:ext cx="3000000" cy="203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000" b="1">
                <a:solidFill>
                  <a:srgbClr val="FFFF00"/>
                </a:solidFill>
                <a:latin typeface="EB Garamond"/>
                <a:ea typeface="EB Garamond"/>
                <a:cs typeface="EB Garamond"/>
                <a:sym typeface="EB Garamond"/>
              </a:rPr>
              <a:t>OUTPUT  </a:t>
            </a:r>
            <a:endParaRPr sz="3000" b="1">
              <a:solidFill>
                <a:srgbClr val="FFFF00"/>
              </a:solidFill>
              <a:latin typeface="EB Garamond"/>
              <a:ea typeface="EB Garamond"/>
              <a:cs typeface="EB Garamond"/>
              <a:sym typeface="EB Garamond"/>
            </a:endParaRPr>
          </a:p>
          <a:p>
            <a:pPr marL="0" lvl="0" indent="0" algn="ctr" rtl="0">
              <a:spcBef>
                <a:spcPts val="0"/>
              </a:spcBef>
              <a:spcAft>
                <a:spcPts val="0"/>
              </a:spcAft>
              <a:buNone/>
            </a:pPr>
            <a:r>
              <a:rPr lang="en-US" sz="3000" b="1">
                <a:solidFill>
                  <a:srgbClr val="FFFF00"/>
                </a:solidFill>
                <a:latin typeface="EB Garamond"/>
                <a:ea typeface="EB Garamond"/>
                <a:cs typeface="EB Garamond"/>
                <a:sym typeface="EB Garamond"/>
              </a:rPr>
              <a:t>FOR </a:t>
            </a:r>
            <a:endParaRPr sz="3000" b="1">
              <a:solidFill>
                <a:srgbClr val="FFFF00"/>
              </a:solidFill>
              <a:latin typeface="EB Garamond"/>
              <a:ea typeface="EB Garamond"/>
              <a:cs typeface="EB Garamond"/>
              <a:sym typeface="EB Garamond"/>
            </a:endParaRPr>
          </a:p>
          <a:p>
            <a:pPr marL="0" lvl="0" indent="0" algn="ctr" rtl="0">
              <a:spcBef>
                <a:spcPts val="0"/>
              </a:spcBef>
              <a:spcAft>
                <a:spcPts val="0"/>
              </a:spcAft>
              <a:buNone/>
            </a:pPr>
            <a:r>
              <a:rPr lang="en-US" sz="3000" b="1">
                <a:solidFill>
                  <a:srgbClr val="FFFF00"/>
                </a:solidFill>
                <a:latin typeface="EB Garamond"/>
                <a:ea typeface="EB Garamond"/>
                <a:cs typeface="EB Garamond"/>
                <a:sym typeface="EB Garamond"/>
              </a:rPr>
              <a:t>USER </a:t>
            </a:r>
            <a:endParaRPr sz="3000" b="1">
              <a:solidFill>
                <a:srgbClr val="FFFF00"/>
              </a:solidFill>
              <a:latin typeface="EB Garamond"/>
              <a:ea typeface="EB Garamond"/>
              <a:cs typeface="EB Garamond"/>
              <a:sym typeface="EB Garamond"/>
            </a:endParaRPr>
          </a:p>
          <a:p>
            <a:pPr marL="0" lvl="0" indent="0" algn="ctr" rtl="0">
              <a:spcBef>
                <a:spcPts val="0"/>
              </a:spcBef>
              <a:spcAft>
                <a:spcPts val="0"/>
              </a:spcAft>
              <a:buNone/>
            </a:pPr>
            <a:r>
              <a:rPr lang="en-US" sz="3000" b="1">
                <a:solidFill>
                  <a:srgbClr val="FFFF00"/>
                </a:solidFill>
                <a:latin typeface="EB Garamond"/>
                <a:ea typeface="EB Garamond"/>
                <a:cs typeface="EB Garamond"/>
                <a:sym typeface="EB Garamond"/>
              </a:rPr>
              <a:t>INPUT– 4</a:t>
            </a:r>
            <a:endParaRPr sz="3000" b="1">
              <a:solidFill>
                <a:srgbClr val="FFFF00"/>
              </a:solidFill>
              <a:latin typeface="EB Garamond"/>
              <a:ea typeface="EB Garamond"/>
              <a:cs typeface="EB Garamond"/>
              <a:sym typeface="EB Garamon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14:gallery dir="l"/>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4A7D6"/>
        </a:solidFill>
        <a:effectLst/>
      </p:bgPr>
    </p:bg>
    <p:spTree>
      <p:nvGrpSpPr>
        <p:cNvPr id="1" name="Shape 298"/>
        <p:cNvGrpSpPr/>
        <p:nvPr/>
      </p:nvGrpSpPr>
      <p:grpSpPr>
        <a:xfrm>
          <a:off x="0" y="0"/>
          <a:ext cx="0" cy="0"/>
          <a:chOff x="0" y="0"/>
          <a:chExt cx="0" cy="0"/>
        </a:xfrm>
      </p:grpSpPr>
      <p:sp>
        <p:nvSpPr>
          <p:cNvPr id="299" name="Google Shape;299;g19d6fbd025f_0_94"/>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16</a:t>
            </a:fld>
            <a:endParaRPr/>
          </a:p>
        </p:txBody>
      </p:sp>
      <p:pic>
        <p:nvPicPr>
          <p:cNvPr id="300" name="Google Shape;300;g19d6fbd025f_0_94"/>
          <p:cNvPicPr preferRelativeResize="0"/>
          <p:nvPr/>
        </p:nvPicPr>
        <p:blipFill>
          <a:blip r:embed="rId3">
            <a:alphaModFix/>
          </a:blip>
          <a:stretch>
            <a:fillRect/>
          </a:stretch>
        </p:blipFill>
        <p:spPr>
          <a:xfrm>
            <a:off x="3148275" y="1204525"/>
            <a:ext cx="5895450" cy="5263775"/>
          </a:xfrm>
          <a:prstGeom prst="rect">
            <a:avLst/>
          </a:prstGeom>
          <a:noFill/>
          <a:ln>
            <a:noFill/>
          </a:ln>
        </p:spPr>
      </p:pic>
      <p:sp>
        <p:nvSpPr>
          <p:cNvPr id="301" name="Google Shape;301;g19d6fbd025f_0_94"/>
          <p:cNvSpPr txBox="1"/>
          <p:nvPr/>
        </p:nvSpPr>
        <p:spPr>
          <a:xfrm>
            <a:off x="1824750" y="343750"/>
            <a:ext cx="85425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200" b="1">
                <a:solidFill>
                  <a:srgbClr val="FFFF00"/>
                </a:solidFill>
                <a:latin typeface="EB Garamond"/>
                <a:ea typeface="EB Garamond"/>
                <a:cs typeface="EB Garamond"/>
                <a:sym typeface="EB Garamond"/>
              </a:rPr>
              <a:t>OUTPUT FOR USER INPUT– 0</a:t>
            </a:r>
            <a:endParaRPr sz="3200" b="1">
              <a:solidFill>
                <a:srgbClr val="FFFF00"/>
              </a:solidFill>
              <a:latin typeface="EB Garamond"/>
              <a:ea typeface="EB Garamond"/>
              <a:cs typeface="EB Garamond"/>
              <a:sym typeface="EB Garamon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14:gallery dir="l"/>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1995564350a_0_1"/>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17</a:t>
            </a:fld>
            <a:endParaRPr/>
          </a:p>
        </p:txBody>
      </p:sp>
      <p:pic>
        <p:nvPicPr>
          <p:cNvPr id="308" name="Google Shape;308;g1995564350a_0_1"/>
          <p:cNvPicPr preferRelativeResize="0"/>
          <p:nvPr/>
        </p:nvPicPr>
        <p:blipFill>
          <a:blip r:embed="rId3">
            <a:alphaModFix/>
          </a:blip>
          <a:stretch>
            <a:fillRect/>
          </a:stretch>
        </p:blipFill>
        <p:spPr>
          <a:xfrm>
            <a:off x="0" y="22726"/>
            <a:ext cx="5430129" cy="2579798"/>
          </a:xfrm>
          <a:prstGeom prst="rect">
            <a:avLst/>
          </a:prstGeom>
          <a:noFill/>
          <a:ln>
            <a:noFill/>
          </a:ln>
        </p:spPr>
      </p:pic>
      <p:pic>
        <p:nvPicPr>
          <p:cNvPr id="4" name="Google Shape;319;g1997cd0e85c_2_0"/>
          <p:cNvPicPr preferRelativeResize="0"/>
          <p:nvPr/>
        </p:nvPicPr>
        <p:blipFill>
          <a:blip r:embed="rId4">
            <a:alphaModFix/>
          </a:blip>
          <a:stretch>
            <a:fillRect/>
          </a:stretch>
        </p:blipFill>
        <p:spPr>
          <a:xfrm>
            <a:off x="5753686" y="-1"/>
            <a:ext cx="6438314" cy="2715065"/>
          </a:xfrm>
          <a:prstGeom prst="rect">
            <a:avLst/>
          </a:prstGeom>
          <a:noFill/>
          <a:ln>
            <a:noFill/>
          </a:ln>
        </p:spPr>
      </p:pic>
      <p:pic>
        <p:nvPicPr>
          <p:cNvPr id="5" name="Google Shape;326;g1995564350a_0_10"/>
          <p:cNvPicPr preferRelativeResize="0"/>
          <p:nvPr/>
        </p:nvPicPr>
        <p:blipFill>
          <a:blip r:embed="rId5">
            <a:alphaModFix/>
          </a:blip>
          <a:stretch>
            <a:fillRect/>
          </a:stretch>
        </p:blipFill>
        <p:spPr>
          <a:xfrm>
            <a:off x="1589649" y="2785402"/>
            <a:ext cx="7638758" cy="4072597"/>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1"/>
        <p:cNvGrpSpPr/>
        <p:nvPr/>
      </p:nvGrpSpPr>
      <p:grpSpPr>
        <a:xfrm>
          <a:off x="0" y="0"/>
          <a:ext cx="0" cy="0"/>
          <a:chOff x="0" y="0"/>
          <a:chExt cx="0" cy="0"/>
        </a:xfrm>
      </p:grpSpPr>
      <p:sp>
        <p:nvSpPr>
          <p:cNvPr id="332" name="Google Shape;332;g19bd9eb663f_0_0"/>
          <p:cNvSpPr txBox="1">
            <a:spLocks noGrp="1"/>
          </p:cNvSpPr>
          <p:nvPr>
            <p:ph type="title"/>
          </p:nvPr>
        </p:nvSpPr>
        <p:spPr>
          <a:xfrm>
            <a:off x="1338429" y="296375"/>
            <a:ext cx="6043200" cy="5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900" b="1">
                <a:solidFill>
                  <a:srgbClr val="A4C2F4"/>
                </a:solidFill>
              </a:rPr>
              <a:t>FUTURE WORK</a:t>
            </a:r>
            <a:endParaRPr sz="3900" b="1">
              <a:solidFill>
                <a:srgbClr val="A4C2F4"/>
              </a:solidFill>
            </a:endParaRPr>
          </a:p>
        </p:txBody>
      </p:sp>
      <p:sp>
        <p:nvSpPr>
          <p:cNvPr id="333" name="Google Shape;333;g19bd9eb663f_0_0"/>
          <p:cNvSpPr txBox="1">
            <a:spLocks noGrp="1"/>
          </p:cNvSpPr>
          <p:nvPr>
            <p:ph type="body" idx="1"/>
          </p:nvPr>
        </p:nvSpPr>
        <p:spPr>
          <a:xfrm>
            <a:off x="618775" y="1357850"/>
            <a:ext cx="6634800" cy="4869900"/>
          </a:xfrm>
          <a:prstGeom prst="rect">
            <a:avLst/>
          </a:prstGeom>
        </p:spPr>
        <p:txBody>
          <a:bodyPr spcFirstLastPara="1" wrap="square" lIns="91425" tIns="45700" rIns="91425" bIns="45700" anchor="t" anchorCtr="0">
            <a:normAutofit fontScale="92500"/>
          </a:bodyPr>
          <a:lstStyle/>
          <a:p>
            <a:pPr marL="457200" lvl="0" indent="-357822" algn="l" rtl="0">
              <a:spcBef>
                <a:spcPts val="1000"/>
              </a:spcBef>
              <a:spcAft>
                <a:spcPts val="0"/>
              </a:spcAft>
              <a:buClr>
                <a:schemeClr val="lt1"/>
              </a:buClr>
              <a:buSzPct val="100000"/>
              <a:buFont typeface="EB Garamond SemiBold"/>
              <a:buChar char="●"/>
            </a:pPr>
            <a:r>
              <a:rPr lang="en-US" sz="2200">
                <a:solidFill>
                  <a:schemeClr val="lt1"/>
                </a:solidFill>
                <a:latin typeface="EB Garamond SemiBold"/>
                <a:ea typeface="EB Garamond SemiBold"/>
                <a:cs typeface="EB Garamond SemiBold"/>
                <a:sym typeface="EB Garamond SemiBold"/>
              </a:rPr>
              <a:t>In future plan, we would implement the method to trace image on maps. the exact location, name of the place , routes to that places and many more features will be added as mentioned in the introduction of the project.</a:t>
            </a:r>
            <a:endParaRPr sz="2200">
              <a:solidFill>
                <a:schemeClr val="lt1"/>
              </a:solidFill>
              <a:latin typeface="EB Garamond SemiBold"/>
              <a:ea typeface="EB Garamond SemiBold"/>
              <a:cs typeface="EB Garamond SemiBold"/>
              <a:sym typeface="EB Garamond SemiBold"/>
            </a:endParaRPr>
          </a:p>
          <a:p>
            <a:pPr marL="457200" lvl="0" indent="-357822" algn="l" rtl="0">
              <a:spcBef>
                <a:spcPts val="0"/>
              </a:spcBef>
              <a:spcAft>
                <a:spcPts val="0"/>
              </a:spcAft>
              <a:buClr>
                <a:schemeClr val="lt1"/>
              </a:buClr>
              <a:buSzPct val="100000"/>
              <a:buFont typeface="EB Garamond SemiBold"/>
              <a:buChar char="●"/>
            </a:pPr>
            <a:r>
              <a:rPr lang="en-US" sz="2200">
                <a:solidFill>
                  <a:schemeClr val="lt1"/>
                </a:solidFill>
                <a:latin typeface="EB Garamond SemiBold"/>
                <a:ea typeface="EB Garamond SemiBold"/>
                <a:cs typeface="EB Garamond SemiBold"/>
                <a:sym typeface="EB Garamond SemiBold"/>
              </a:rPr>
              <a:t>Also we will add various tools in it like stenography; which will help in encoding the original image and will protect the image data from getting exposed.</a:t>
            </a:r>
            <a:endParaRPr sz="2200">
              <a:solidFill>
                <a:schemeClr val="lt1"/>
              </a:solidFill>
              <a:latin typeface="EB Garamond SemiBold"/>
              <a:ea typeface="EB Garamond SemiBold"/>
              <a:cs typeface="EB Garamond SemiBold"/>
              <a:sym typeface="EB Garamond SemiBold"/>
            </a:endParaRPr>
          </a:p>
          <a:p>
            <a:pPr marL="457200" lvl="0" indent="-357822" algn="l" rtl="0">
              <a:spcBef>
                <a:spcPts val="0"/>
              </a:spcBef>
              <a:spcAft>
                <a:spcPts val="0"/>
              </a:spcAft>
              <a:buClr>
                <a:schemeClr val="lt1"/>
              </a:buClr>
              <a:buSzPct val="100000"/>
              <a:buFont typeface="EB Garamond SemiBold"/>
              <a:buChar char="●"/>
            </a:pPr>
            <a:r>
              <a:rPr lang="en-US" sz="2200">
                <a:solidFill>
                  <a:schemeClr val="lt1"/>
                </a:solidFill>
                <a:latin typeface="EB Garamond SemiBold"/>
                <a:ea typeface="EB Garamond SemiBold"/>
                <a:cs typeface="EB Garamond SemiBold"/>
                <a:sym typeface="EB Garamond SemiBold"/>
              </a:rPr>
              <a:t>Further we are looking forward to create user-friendly interface for our project; that would probably be a website ,where all these features will  be provided.</a:t>
            </a:r>
            <a:endParaRPr sz="2200">
              <a:solidFill>
                <a:schemeClr val="lt1"/>
              </a:solidFill>
              <a:latin typeface="EB Garamond SemiBold"/>
              <a:ea typeface="EB Garamond SemiBold"/>
              <a:cs typeface="EB Garamond SemiBold"/>
              <a:sym typeface="EB Garamond SemiBold"/>
            </a:endParaRPr>
          </a:p>
        </p:txBody>
      </p:sp>
      <p:sp>
        <p:nvSpPr>
          <p:cNvPr id="334" name="Google Shape;334;g19bd9eb663f_0_0"/>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18</a:t>
            </a:fl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14:gallery dir="l"/>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19d6fbd025f_0_116"/>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19</a:t>
            </a:fld>
            <a:endParaRPr/>
          </a:p>
        </p:txBody>
      </p:sp>
      <p:pic>
        <p:nvPicPr>
          <p:cNvPr id="341" name="Google Shape;341;g19d6fbd025f_0_116"/>
          <p:cNvPicPr preferRelativeResize="0"/>
          <p:nvPr/>
        </p:nvPicPr>
        <p:blipFill>
          <a:blip r:embed="rId3">
            <a:alphaModFix/>
          </a:blip>
          <a:stretch>
            <a:fillRect/>
          </a:stretch>
        </p:blipFill>
        <p:spPr>
          <a:xfrm rot="10800000">
            <a:off x="-350" y="17201"/>
            <a:ext cx="12188275" cy="6855899"/>
          </a:xfrm>
          <a:prstGeom prst="rect">
            <a:avLst/>
          </a:prstGeom>
          <a:noFill/>
          <a:ln>
            <a:noFill/>
          </a:ln>
        </p:spPr>
      </p:pic>
      <p:sp>
        <p:nvSpPr>
          <p:cNvPr id="342" name="Google Shape;342;g19d6fbd025f_0_116"/>
          <p:cNvSpPr txBox="1"/>
          <p:nvPr/>
        </p:nvSpPr>
        <p:spPr>
          <a:xfrm>
            <a:off x="6267875" y="515650"/>
            <a:ext cx="4194000" cy="846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300" b="1">
                <a:solidFill>
                  <a:srgbClr val="A4C2F4"/>
                </a:solidFill>
                <a:latin typeface="Roboto"/>
                <a:ea typeface="Roboto"/>
                <a:cs typeface="Roboto"/>
                <a:sym typeface="Roboto"/>
              </a:rPr>
              <a:t>CONCLUSION</a:t>
            </a:r>
            <a:endParaRPr sz="4300" b="1">
              <a:solidFill>
                <a:srgbClr val="A4C2F4"/>
              </a:solidFill>
              <a:latin typeface="Roboto"/>
              <a:ea typeface="Roboto"/>
              <a:cs typeface="Roboto"/>
              <a:sym typeface="Roboto"/>
            </a:endParaRPr>
          </a:p>
        </p:txBody>
      </p:sp>
      <p:sp>
        <p:nvSpPr>
          <p:cNvPr id="343" name="Google Shape;343;g19d6fbd025f_0_116"/>
          <p:cNvSpPr txBox="1"/>
          <p:nvPr/>
        </p:nvSpPr>
        <p:spPr>
          <a:xfrm>
            <a:off x="5947050" y="1753175"/>
            <a:ext cx="5293800" cy="4340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700">
                <a:solidFill>
                  <a:schemeClr val="lt1"/>
                </a:solidFill>
                <a:latin typeface="EB Garamond SemiBold"/>
                <a:ea typeface="EB Garamond SemiBold"/>
                <a:cs typeface="EB Garamond SemiBold"/>
                <a:sym typeface="EB Garamond SemiBold"/>
              </a:rPr>
              <a:t>On summing up , the project provides location and actual time of capturing photo. It also helps to fetch important exif data from the image provided. </a:t>
            </a:r>
            <a:endParaRPr sz="2700">
              <a:solidFill>
                <a:schemeClr val="lt1"/>
              </a:solidFill>
              <a:latin typeface="EB Garamond SemiBold"/>
              <a:ea typeface="EB Garamond SemiBold"/>
              <a:cs typeface="EB Garamond SemiBold"/>
              <a:sym typeface="EB Garamond SemiBold"/>
            </a:endParaRPr>
          </a:p>
          <a:p>
            <a:pPr marL="0" lvl="0" indent="0" algn="ctr" rtl="0">
              <a:spcBef>
                <a:spcPts val="0"/>
              </a:spcBef>
              <a:spcAft>
                <a:spcPts val="0"/>
              </a:spcAft>
              <a:buNone/>
            </a:pPr>
            <a:endParaRPr sz="2700">
              <a:solidFill>
                <a:schemeClr val="lt1"/>
              </a:solidFill>
              <a:latin typeface="EB Garamond SemiBold"/>
              <a:ea typeface="EB Garamond SemiBold"/>
              <a:cs typeface="EB Garamond SemiBold"/>
              <a:sym typeface="EB Garamond SemiBold"/>
            </a:endParaRPr>
          </a:p>
          <a:p>
            <a:pPr marL="0" lvl="0" indent="0" algn="ctr" rtl="0">
              <a:spcBef>
                <a:spcPts val="0"/>
              </a:spcBef>
              <a:spcAft>
                <a:spcPts val="0"/>
              </a:spcAft>
              <a:buNone/>
            </a:pPr>
            <a:endParaRPr sz="2700">
              <a:solidFill>
                <a:schemeClr val="lt1"/>
              </a:solidFill>
              <a:latin typeface="EB Garamond SemiBold"/>
              <a:ea typeface="EB Garamond SemiBold"/>
              <a:cs typeface="EB Garamond SemiBold"/>
              <a:sym typeface="EB Garamond SemiBold"/>
            </a:endParaRPr>
          </a:p>
          <a:p>
            <a:pPr marL="0" lvl="0" indent="0" algn="ctr" rtl="0">
              <a:spcBef>
                <a:spcPts val="0"/>
              </a:spcBef>
              <a:spcAft>
                <a:spcPts val="0"/>
              </a:spcAft>
              <a:buNone/>
            </a:pPr>
            <a:r>
              <a:rPr lang="en-US" sz="2700">
                <a:solidFill>
                  <a:schemeClr val="lt1"/>
                </a:solidFill>
                <a:latin typeface="EB Garamond SemiBold"/>
                <a:ea typeface="EB Garamond SemiBold"/>
                <a:cs typeface="EB Garamond SemiBold"/>
                <a:sym typeface="EB Garamond SemiBold"/>
              </a:rPr>
              <a:t>The project promises a safe and user-friendly interface on internet for positive uses only.</a:t>
            </a:r>
            <a:endParaRPr sz="2700">
              <a:solidFill>
                <a:schemeClr val="lt1"/>
              </a:solidFill>
              <a:latin typeface="EB Garamond SemiBold"/>
              <a:ea typeface="EB Garamond SemiBold"/>
              <a:cs typeface="EB Garamond SemiBold"/>
              <a:sym typeface="EB Garamond SemiBo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1"/>
        <p:cNvGrpSpPr/>
        <p:nvPr/>
      </p:nvGrpSpPr>
      <p:grpSpPr>
        <a:xfrm>
          <a:off x="0" y="0"/>
          <a:ext cx="0" cy="0"/>
          <a:chOff x="0" y="0"/>
          <a:chExt cx="0" cy="0"/>
        </a:xfrm>
      </p:grpSpPr>
      <p:sp>
        <p:nvSpPr>
          <p:cNvPr id="132" name="Google Shape;132;p2"/>
          <p:cNvSpPr txBox="1">
            <a:spLocks noGrp="1"/>
          </p:cNvSpPr>
          <p:nvPr>
            <p:ph type="title"/>
          </p:nvPr>
        </p:nvSpPr>
        <p:spPr>
          <a:xfrm>
            <a:off x="2234425" y="80425"/>
            <a:ext cx="9625500" cy="9921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rgbClr val="F1BF99"/>
              </a:buClr>
              <a:buSzPct val="96644"/>
              <a:buFont typeface="Calibri"/>
              <a:buNone/>
            </a:pPr>
            <a:r>
              <a:rPr lang="en-US" sz="3311">
                <a:solidFill>
                  <a:srgbClr val="FCE5CD"/>
                </a:solidFill>
                <a:latin typeface="Times New Roman"/>
                <a:ea typeface="Times New Roman"/>
                <a:cs typeface="Times New Roman"/>
                <a:sym typeface="Times New Roman"/>
              </a:rPr>
              <a:t>REGENT EDUCATION AND RESEARCH FOUNDATION</a:t>
            </a:r>
            <a:endParaRPr sz="3311">
              <a:solidFill>
                <a:srgbClr val="FCE5CD"/>
              </a:solidFill>
              <a:latin typeface="Times New Roman"/>
              <a:ea typeface="Times New Roman"/>
              <a:cs typeface="Times New Roman"/>
              <a:sym typeface="Times New Roman"/>
            </a:endParaRPr>
          </a:p>
        </p:txBody>
      </p:sp>
      <p:sp>
        <p:nvSpPr>
          <p:cNvPr id="133" name="Google Shape;133;p2"/>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a:t>
            </a:fld>
            <a:endParaRPr/>
          </a:p>
        </p:txBody>
      </p:sp>
      <p:pic>
        <p:nvPicPr>
          <p:cNvPr id="134" name="Google Shape;134;p2"/>
          <p:cNvPicPr preferRelativeResize="0"/>
          <p:nvPr/>
        </p:nvPicPr>
        <p:blipFill rotWithShape="1">
          <a:blip r:embed="rId4">
            <a:alphaModFix/>
          </a:blip>
          <a:srcRect l="36424" t="31238" r="38124" b="3436"/>
          <a:stretch/>
        </p:blipFill>
        <p:spPr>
          <a:xfrm>
            <a:off x="650550" y="80425"/>
            <a:ext cx="1583874" cy="1204800"/>
          </a:xfrm>
          <a:prstGeom prst="rect">
            <a:avLst/>
          </a:prstGeom>
          <a:noFill/>
          <a:ln>
            <a:noFill/>
          </a:ln>
        </p:spPr>
      </p:pic>
      <p:pic>
        <p:nvPicPr>
          <p:cNvPr id="135" name="Google Shape;135;p2"/>
          <p:cNvPicPr preferRelativeResize="0"/>
          <p:nvPr/>
        </p:nvPicPr>
        <p:blipFill>
          <a:blip r:embed="rId5">
            <a:alphaModFix/>
          </a:blip>
          <a:stretch>
            <a:fillRect/>
          </a:stretch>
        </p:blipFill>
        <p:spPr>
          <a:xfrm>
            <a:off x="9875247" y="4101554"/>
            <a:ext cx="1329075" cy="1846051"/>
          </a:xfrm>
          <a:prstGeom prst="rect">
            <a:avLst/>
          </a:prstGeom>
          <a:noFill/>
          <a:ln>
            <a:noFill/>
          </a:ln>
        </p:spPr>
      </p:pic>
      <p:sp>
        <p:nvSpPr>
          <p:cNvPr id="136" name="Google Shape;136;p2"/>
          <p:cNvSpPr txBox="1"/>
          <p:nvPr/>
        </p:nvSpPr>
        <p:spPr>
          <a:xfrm>
            <a:off x="9398970" y="5880644"/>
            <a:ext cx="2337900" cy="682500"/>
          </a:xfrm>
          <a:prstGeom prst="rect">
            <a:avLst/>
          </a:prstGeom>
          <a:noFill/>
          <a:ln>
            <a:noFill/>
          </a:ln>
        </p:spPr>
        <p:txBody>
          <a:bodyPr spcFirstLastPara="1" wrap="square" lIns="91425" tIns="91425" rIns="91425" bIns="91425" anchor="t" anchorCtr="0">
            <a:spAutoFit/>
          </a:bodyPr>
          <a:lstStyle/>
          <a:p>
            <a:pPr marL="0" lvl="0" indent="0" algn="ctr" rtl="0">
              <a:lnSpc>
                <a:spcPct val="60000"/>
              </a:lnSpc>
              <a:spcBef>
                <a:spcPts val="1000"/>
              </a:spcBef>
              <a:spcAft>
                <a:spcPts val="0"/>
              </a:spcAft>
              <a:buNone/>
            </a:pPr>
            <a:r>
              <a:rPr lang="en-US" sz="2000" dirty="0">
                <a:solidFill>
                  <a:srgbClr val="FFFFFF"/>
                </a:solidFill>
                <a:latin typeface="EB Garamond Medium"/>
                <a:ea typeface="EB Garamond Medium"/>
                <a:cs typeface="EB Garamond Medium"/>
                <a:sym typeface="EB Garamond Medium"/>
              </a:rPr>
              <a:t>SHIVAM MISHRA</a:t>
            </a:r>
            <a:endParaRPr sz="2000" dirty="0">
              <a:solidFill>
                <a:srgbClr val="FFFFFF"/>
              </a:solidFill>
              <a:latin typeface="EB Garamond Medium"/>
              <a:ea typeface="EB Garamond Medium"/>
              <a:cs typeface="EB Garamond Medium"/>
              <a:sym typeface="EB Garamond Medium"/>
            </a:endParaRPr>
          </a:p>
          <a:p>
            <a:pPr marL="0" lvl="0" indent="0" algn="ctr" rtl="0">
              <a:lnSpc>
                <a:spcPct val="60000"/>
              </a:lnSpc>
              <a:spcBef>
                <a:spcPts val="1000"/>
              </a:spcBef>
              <a:spcAft>
                <a:spcPts val="0"/>
              </a:spcAft>
              <a:buNone/>
            </a:pPr>
            <a:r>
              <a:rPr lang="en-US" sz="2000" dirty="0">
                <a:solidFill>
                  <a:srgbClr val="FFFFFF"/>
                </a:solidFill>
                <a:latin typeface="EB Garamond Medium"/>
                <a:ea typeface="EB Garamond Medium"/>
                <a:cs typeface="EB Garamond Medium"/>
                <a:sym typeface="EB Garamond Medium"/>
              </a:rPr>
              <a:t>26300119025</a:t>
            </a:r>
            <a:endParaRPr sz="2000" dirty="0">
              <a:solidFill>
                <a:srgbClr val="FFFFFF"/>
              </a:solidFill>
              <a:latin typeface="EB Garamond Medium"/>
              <a:ea typeface="EB Garamond Medium"/>
              <a:cs typeface="EB Garamond Medium"/>
              <a:sym typeface="EB Garamond Medium"/>
            </a:endParaRPr>
          </a:p>
        </p:txBody>
      </p:sp>
      <p:sp>
        <p:nvSpPr>
          <p:cNvPr id="137" name="Google Shape;137;p2"/>
          <p:cNvSpPr txBox="1"/>
          <p:nvPr/>
        </p:nvSpPr>
        <p:spPr>
          <a:xfrm>
            <a:off x="6393925" y="5919469"/>
            <a:ext cx="2896800" cy="682500"/>
          </a:xfrm>
          <a:prstGeom prst="rect">
            <a:avLst/>
          </a:prstGeom>
          <a:noFill/>
          <a:ln>
            <a:noFill/>
          </a:ln>
        </p:spPr>
        <p:txBody>
          <a:bodyPr spcFirstLastPara="1" wrap="square" lIns="91425" tIns="91425" rIns="91425" bIns="91425" anchor="t" anchorCtr="0">
            <a:spAutoFit/>
          </a:bodyPr>
          <a:lstStyle/>
          <a:p>
            <a:pPr marL="0" lvl="0" indent="0" algn="ctr" rtl="0">
              <a:lnSpc>
                <a:spcPct val="60000"/>
              </a:lnSpc>
              <a:spcBef>
                <a:spcPts val="1000"/>
              </a:spcBef>
              <a:spcAft>
                <a:spcPts val="0"/>
              </a:spcAft>
              <a:buNone/>
            </a:pPr>
            <a:r>
              <a:rPr lang="en-US" sz="2000" dirty="0">
                <a:solidFill>
                  <a:srgbClr val="FFFFFF"/>
                </a:solidFill>
                <a:latin typeface="EB Garamond Medium"/>
                <a:ea typeface="EB Garamond Medium"/>
                <a:cs typeface="EB Garamond Medium"/>
                <a:sym typeface="EB Garamond Medium"/>
              </a:rPr>
              <a:t>MANISH PATHAK</a:t>
            </a:r>
            <a:endParaRPr sz="2000" dirty="0">
              <a:solidFill>
                <a:srgbClr val="FFFFFF"/>
              </a:solidFill>
              <a:latin typeface="EB Garamond Medium"/>
              <a:ea typeface="EB Garamond Medium"/>
              <a:cs typeface="EB Garamond Medium"/>
              <a:sym typeface="EB Garamond Medium"/>
            </a:endParaRPr>
          </a:p>
          <a:p>
            <a:pPr marL="0" lvl="0" indent="0" algn="ctr" rtl="0">
              <a:lnSpc>
                <a:spcPct val="60000"/>
              </a:lnSpc>
              <a:spcBef>
                <a:spcPts val="1000"/>
              </a:spcBef>
              <a:spcAft>
                <a:spcPts val="0"/>
              </a:spcAft>
              <a:buNone/>
            </a:pPr>
            <a:r>
              <a:rPr lang="en-US" sz="2000" dirty="0">
                <a:solidFill>
                  <a:srgbClr val="FFFFFF"/>
                </a:solidFill>
                <a:latin typeface="EB Garamond Medium"/>
                <a:ea typeface="EB Garamond Medium"/>
                <a:cs typeface="EB Garamond Medium"/>
                <a:sym typeface="EB Garamond Medium"/>
              </a:rPr>
              <a:t>26300119026 </a:t>
            </a:r>
            <a:endParaRPr sz="2000" dirty="0">
              <a:solidFill>
                <a:srgbClr val="FFFFFF"/>
              </a:solidFill>
              <a:latin typeface="EB Garamond Medium"/>
              <a:ea typeface="EB Garamond Medium"/>
              <a:cs typeface="EB Garamond Medium"/>
              <a:sym typeface="EB Garamond Medium"/>
            </a:endParaRPr>
          </a:p>
        </p:txBody>
      </p:sp>
      <p:sp>
        <p:nvSpPr>
          <p:cNvPr id="138" name="Google Shape;138;p2"/>
          <p:cNvSpPr txBox="1"/>
          <p:nvPr/>
        </p:nvSpPr>
        <p:spPr>
          <a:xfrm>
            <a:off x="7614275" y="3429000"/>
            <a:ext cx="2629800" cy="682500"/>
          </a:xfrm>
          <a:prstGeom prst="rect">
            <a:avLst/>
          </a:prstGeom>
          <a:noFill/>
          <a:ln>
            <a:noFill/>
          </a:ln>
        </p:spPr>
        <p:txBody>
          <a:bodyPr spcFirstLastPara="1" wrap="square" lIns="91425" tIns="91425" rIns="91425" bIns="91425" anchor="t" anchorCtr="0">
            <a:spAutoFit/>
          </a:bodyPr>
          <a:lstStyle/>
          <a:p>
            <a:pPr marL="0" lvl="0" indent="0" algn="ctr" rtl="0">
              <a:lnSpc>
                <a:spcPct val="60000"/>
              </a:lnSpc>
              <a:spcBef>
                <a:spcPts val="1000"/>
              </a:spcBef>
              <a:spcAft>
                <a:spcPts val="0"/>
              </a:spcAft>
              <a:buNone/>
            </a:pPr>
            <a:r>
              <a:rPr lang="en-US" sz="2000">
                <a:solidFill>
                  <a:srgbClr val="FFFFFF"/>
                </a:solidFill>
                <a:latin typeface="EB Garamond Medium"/>
                <a:ea typeface="EB Garamond Medium"/>
                <a:cs typeface="EB Garamond Medium"/>
                <a:sym typeface="EB Garamond Medium"/>
              </a:rPr>
              <a:t>ANUSHREE SAHA</a:t>
            </a:r>
            <a:endParaRPr sz="2000">
              <a:solidFill>
                <a:srgbClr val="FFFFFF"/>
              </a:solidFill>
              <a:latin typeface="EB Garamond Medium"/>
              <a:ea typeface="EB Garamond Medium"/>
              <a:cs typeface="EB Garamond Medium"/>
              <a:sym typeface="EB Garamond Medium"/>
            </a:endParaRPr>
          </a:p>
          <a:p>
            <a:pPr marL="0" lvl="0" indent="0" algn="ctr" rtl="0">
              <a:lnSpc>
                <a:spcPct val="60000"/>
              </a:lnSpc>
              <a:spcBef>
                <a:spcPts val="1000"/>
              </a:spcBef>
              <a:spcAft>
                <a:spcPts val="0"/>
              </a:spcAft>
              <a:buNone/>
            </a:pPr>
            <a:r>
              <a:rPr lang="en-US" sz="2000">
                <a:solidFill>
                  <a:srgbClr val="FFFFFF"/>
                </a:solidFill>
                <a:latin typeface="EB Garamond Medium"/>
                <a:ea typeface="EB Garamond Medium"/>
                <a:cs typeface="EB Garamond Medium"/>
                <a:sym typeface="EB Garamond Medium"/>
              </a:rPr>
              <a:t>26300119006</a:t>
            </a:r>
            <a:endParaRPr sz="2000">
              <a:solidFill>
                <a:srgbClr val="FFFFFF"/>
              </a:solidFill>
              <a:latin typeface="EB Garamond Medium"/>
              <a:ea typeface="EB Garamond Medium"/>
              <a:cs typeface="EB Garamond Medium"/>
              <a:sym typeface="EB Garamond Medium"/>
            </a:endParaRPr>
          </a:p>
        </p:txBody>
      </p:sp>
      <p:pic>
        <p:nvPicPr>
          <p:cNvPr id="139" name="Google Shape;139;p2"/>
          <p:cNvPicPr preferRelativeResize="0"/>
          <p:nvPr/>
        </p:nvPicPr>
        <p:blipFill rotWithShape="1">
          <a:blip r:embed="rId6">
            <a:alphaModFix/>
          </a:blip>
          <a:srcRect t="10661" b="3977"/>
          <a:stretch/>
        </p:blipFill>
        <p:spPr>
          <a:xfrm>
            <a:off x="8184225" y="1707875"/>
            <a:ext cx="1489900" cy="1635175"/>
          </a:xfrm>
          <a:prstGeom prst="rect">
            <a:avLst/>
          </a:prstGeom>
          <a:noFill/>
          <a:ln>
            <a:noFill/>
          </a:ln>
        </p:spPr>
      </p:pic>
      <p:sp>
        <p:nvSpPr>
          <p:cNvPr id="140" name="Google Shape;140;p2"/>
          <p:cNvSpPr txBox="1"/>
          <p:nvPr/>
        </p:nvSpPr>
        <p:spPr>
          <a:xfrm>
            <a:off x="873975" y="5231700"/>
            <a:ext cx="3000000" cy="800400"/>
          </a:xfrm>
          <a:prstGeom prst="rect">
            <a:avLst/>
          </a:prstGeom>
          <a:noFill/>
          <a:ln>
            <a:noFill/>
          </a:ln>
        </p:spPr>
        <p:txBody>
          <a:bodyPr spcFirstLastPara="1" wrap="square" lIns="91425" tIns="91425" rIns="91425" bIns="91425" anchor="t" anchorCtr="0">
            <a:spAutoFit/>
          </a:bodyPr>
          <a:lstStyle/>
          <a:p>
            <a:pPr marL="0" lvl="0" indent="0" algn="ctr" rtl="0">
              <a:spcBef>
                <a:spcPts val="1000"/>
              </a:spcBef>
              <a:spcAft>
                <a:spcPts val="0"/>
              </a:spcAft>
              <a:buNone/>
            </a:pPr>
            <a:r>
              <a:rPr lang="en-US" sz="2000">
                <a:solidFill>
                  <a:schemeClr val="lt1"/>
                </a:solidFill>
                <a:latin typeface="EB Garamond Medium"/>
                <a:ea typeface="EB Garamond Medium"/>
                <a:cs typeface="EB Garamond Medium"/>
                <a:sym typeface="EB Garamond Medium"/>
              </a:rPr>
              <a:t>MR. ATANU KUMAR DAS  </a:t>
            </a:r>
            <a:endParaRPr sz="2000">
              <a:solidFill>
                <a:schemeClr val="lt1"/>
              </a:solidFill>
              <a:latin typeface="Roboto"/>
              <a:ea typeface="Roboto"/>
              <a:cs typeface="Roboto"/>
              <a:sym typeface="Roboto"/>
            </a:endParaRPr>
          </a:p>
        </p:txBody>
      </p:sp>
      <p:sp>
        <p:nvSpPr>
          <p:cNvPr id="141" name="Google Shape;141;p2"/>
          <p:cNvSpPr/>
          <p:nvPr/>
        </p:nvSpPr>
        <p:spPr>
          <a:xfrm>
            <a:off x="7107175" y="1072525"/>
            <a:ext cx="3575100" cy="561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42" name="Google Shape;142;p2"/>
          <p:cNvSpPr txBox="1"/>
          <p:nvPr/>
        </p:nvSpPr>
        <p:spPr>
          <a:xfrm>
            <a:off x="7098625" y="1082850"/>
            <a:ext cx="3592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rgbClr val="FFFF00"/>
                </a:solidFill>
                <a:latin typeface="EB Garamond Medium"/>
                <a:ea typeface="EB Garamond Medium"/>
                <a:cs typeface="EB Garamond Medium"/>
                <a:sym typeface="EB Garamond Medium"/>
              </a:rPr>
              <a:t>GROUP MEMBERS</a:t>
            </a:r>
            <a:endParaRPr sz="2000">
              <a:solidFill>
                <a:srgbClr val="FFFF00"/>
              </a:solidFill>
              <a:latin typeface="EB Garamond Medium"/>
              <a:ea typeface="EB Garamond Medium"/>
              <a:cs typeface="EB Garamond Medium"/>
              <a:sym typeface="EB Garamond Medium"/>
            </a:endParaRPr>
          </a:p>
        </p:txBody>
      </p:sp>
      <p:sp>
        <p:nvSpPr>
          <p:cNvPr id="143" name="Google Shape;143;p2"/>
          <p:cNvSpPr/>
          <p:nvPr/>
        </p:nvSpPr>
        <p:spPr>
          <a:xfrm>
            <a:off x="1106025" y="1812325"/>
            <a:ext cx="2535900" cy="561600"/>
          </a:xfrm>
          <a:prstGeom prst="rect">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txBox="1"/>
          <p:nvPr/>
        </p:nvSpPr>
        <p:spPr>
          <a:xfrm>
            <a:off x="873975" y="1846825"/>
            <a:ext cx="3000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rgbClr val="FFFF00"/>
                </a:solidFill>
                <a:latin typeface="EB Garamond Medium"/>
                <a:ea typeface="EB Garamond Medium"/>
                <a:cs typeface="EB Garamond Medium"/>
                <a:sym typeface="EB Garamond Medium"/>
              </a:rPr>
              <a:t>GUIDE NAME</a:t>
            </a:r>
            <a:endParaRPr sz="2000">
              <a:solidFill>
                <a:srgbClr val="FFFF00"/>
              </a:solidFill>
              <a:latin typeface="EB Garamond Medium"/>
              <a:ea typeface="EB Garamond Medium"/>
              <a:cs typeface="EB Garamond Medium"/>
              <a:sym typeface="EB Garamond Medium"/>
            </a:endParaRPr>
          </a:p>
        </p:txBody>
      </p:sp>
      <p:pic>
        <p:nvPicPr>
          <p:cNvPr id="145" name="Google Shape;145;p2"/>
          <p:cNvPicPr preferRelativeResize="0"/>
          <p:nvPr/>
        </p:nvPicPr>
        <p:blipFill>
          <a:blip r:embed="rId7">
            <a:alphaModFix/>
          </a:blip>
          <a:stretch>
            <a:fillRect/>
          </a:stretch>
        </p:blipFill>
        <p:spPr>
          <a:xfrm>
            <a:off x="6993153" y="4157825"/>
            <a:ext cx="1676947" cy="1777000"/>
          </a:xfrm>
          <a:prstGeom prst="rect">
            <a:avLst/>
          </a:prstGeom>
          <a:noFill/>
          <a:ln>
            <a:noFill/>
          </a:ln>
        </p:spPr>
      </p:pic>
      <p:pic>
        <p:nvPicPr>
          <p:cNvPr id="146" name="Google Shape;146;p2"/>
          <p:cNvPicPr preferRelativeResize="0"/>
          <p:nvPr/>
        </p:nvPicPr>
        <p:blipFill>
          <a:blip r:embed="rId8">
            <a:alphaModFix/>
          </a:blip>
          <a:stretch>
            <a:fillRect/>
          </a:stretch>
        </p:blipFill>
        <p:spPr>
          <a:xfrm>
            <a:off x="873975" y="2672300"/>
            <a:ext cx="3000000" cy="2559400"/>
          </a:xfrm>
          <a:prstGeom prst="rect">
            <a:avLst/>
          </a:prstGeom>
          <a:noFill/>
          <a:ln>
            <a:noFill/>
          </a:ln>
        </p:spPr>
      </p:pic>
      <p:cxnSp>
        <p:nvCxnSpPr>
          <p:cNvPr id="147" name="Google Shape;147;p2"/>
          <p:cNvCxnSpPr/>
          <p:nvPr/>
        </p:nvCxnSpPr>
        <p:spPr>
          <a:xfrm rot="10800000">
            <a:off x="5735575" y="1082850"/>
            <a:ext cx="17100" cy="4881300"/>
          </a:xfrm>
          <a:prstGeom prst="straightConnector1">
            <a:avLst/>
          </a:prstGeom>
          <a:noFill/>
          <a:ln w="9525" cap="flat" cmpd="sng">
            <a:solidFill>
              <a:srgbClr val="3C78D8"/>
            </a:solidFill>
            <a:prstDash val="solid"/>
            <a:round/>
            <a:headEnd type="none" w="med" len="med"/>
            <a:tailEnd type="none" w="med" len="med"/>
          </a:ln>
        </p:spPr>
      </p:cxn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14:gallery dir="l"/>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7"/>
        <p:cNvGrpSpPr/>
        <p:nvPr/>
      </p:nvGrpSpPr>
      <p:grpSpPr>
        <a:xfrm>
          <a:off x="0" y="0"/>
          <a:ext cx="0" cy="0"/>
          <a:chOff x="0" y="0"/>
          <a:chExt cx="0" cy="0"/>
        </a:xfrm>
      </p:grpSpPr>
      <p:sp>
        <p:nvSpPr>
          <p:cNvPr id="348" name="Google Shape;348;p13"/>
          <p:cNvSpPr txBox="1">
            <a:spLocks noGrp="1"/>
          </p:cNvSpPr>
          <p:nvPr>
            <p:ph type="title"/>
          </p:nvPr>
        </p:nvSpPr>
        <p:spPr>
          <a:xfrm>
            <a:off x="802650" y="807825"/>
            <a:ext cx="10586700" cy="10485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3240"/>
              <a:buFont typeface="Calibri"/>
              <a:buNone/>
            </a:pPr>
            <a:r>
              <a:rPr lang="en-US" sz="4800" b="1">
                <a:solidFill>
                  <a:schemeClr val="lt1"/>
                </a:solidFill>
                <a:latin typeface="Comfortaa"/>
                <a:ea typeface="Comfortaa"/>
                <a:cs typeface="Comfortaa"/>
                <a:sym typeface="Comfortaa"/>
              </a:rPr>
              <a:t>REFERENCES</a:t>
            </a:r>
            <a:endParaRPr sz="4800" b="1">
              <a:solidFill>
                <a:schemeClr val="lt1"/>
              </a:solidFill>
              <a:latin typeface="Comfortaa"/>
              <a:ea typeface="Comfortaa"/>
              <a:cs typeface="Comfortaa"/>
              <a:sym typeface="Comfortaa"/>
            </a:endParaRPr>
          </a:p>
        </p:txBody>
      </p:sp>
      <p:sp>
        <p:nvSpPr>
          <p:cNvPr id="349" name="Google Shape;349;p13">
            <a:hlinkClick r:id="rId4"/>
          </p:cNvPr>
          <p:cNvSpPr txBox="1"/>
          <p:nvPr/>
        </p:nvSpPr>
        <p:spPr>
          <a:xfrm>
            <a:off x="1031300" y="2054325"/>
            <a:ext cx="10312800" cy="35847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1200"/>
              </a:spcBef>
              <a:spcAft>
                <a:spcPts val="0"/>
              </a:spcAft>
              <a:buNone/>
            </a:pPr>
            <a:r>
              <a:rPr lang="en-US" sz="1800" u="sng">
                <a:solidFill>
                  <a:schemeClr val="hlink"/>
                </a:solidFill>
                <a:hlinkClick r:id="rId5"/>
              </a:rPr>
              <a:t>https://betterprogramming.pub/visualising-photo-geolocation-data-using-python-73ac47059112</a:t>
            </a:r>
            <a:endParaRPr sz="1800"/>
          </a:p>
          <a:p>
            <a:pPr marL="0" lvl="0" indent="0" algn="ctr" rtl="0">
              <a:lnSpc>
                <a:spcPct val="115000"/>
              </a:lnSpc>
              <a:spcBef>
                <a:spcPts val="1200"/>
              </a:spcBef>
              <a:spcAft>
                <a:spcPts val="0"/>
              </a:spcAft>
              <a:buNone/>
            </a:pPr>
            <a:r>
              <a:rPr lang="en-US" sz="1800"/>
              <a:t> </a:t>
            </a:r>
            <a:r>
              <a:rPr lang="en-US" sz="1800" u="sng">
                <a:solidFill>
                  <a:schemeClr val="hlink"/>
                </a:solidFill>
                <a:hlinkClick r:id="rId6"/>
              </a:rPr>
              <a:t>https://www.codingnepalweb.com/responsive-navigation-menu-bar-css-flexbox/</a:t>
            </a:r>
            <a:endParaRPr sz="1800" u="sng">
              <a:solidFill>
                <a:schemeClr val="hlink"/>
              </a:solidFill>
            </a:endParaRPr>
          </a:p>
          <a:p>
            <a:pPr marL="0" lvl="0" indent="0" algn="ctr" rtl="0">
              <a:lnSpc>
                <a:spcPct val="115000"/>
              </a:lnSpc>
              <a:spcBef>
                <a:spcPts val="1200"/>
              </a:spcBef>
              <a:spcAft>
                <a:spcPts val="0"/>
              </a:spcAft>
              <a:buNone/>
            </a:pPr>
            <a:r>
              <a:rPr lang="en-US" sz="1800"/>
              <a:t> </a:t>
            </a:r>
            <a:r>
              <a:rPr lang="en-US" sz="1800" u="sng">
                <a:solidFill>
                  <a:schemeClr val="hlink"/>
                </a:solidFill>
                <a:hlinkClick r:id="rId7"/>
              </a:rPr>
              <a:t>https://www.codingnepalweb.com/responsive-footer-section-html-css/</a:t>
            </a:r>
            <a:endParaRPr sz="1800" u="sng">
              <a:solidFill>
                <a:schemeClr val="hlink"/>
              </a:solidFill>
            </a:endParaRPr>
          </a:p>
          <a:p>
            <a:pPr marL="0" lvl="0" indent="0" algn="ctr" rtl="0">
              <a:lnSpc>
                <a:spcPct val="115000"/>
              </a:lnSpc>
              <a:spcBef>
                <a:spcPts val="1200"/>
              </a:spcBef>
              <a:spcAft>
                <a:spcPts val="0"/>
              </a:spcAft>
              <a:buNone/>
            </a:pPr>
            <a:r>
              <a:rPr lang="en-US" sz="1800" u="sng">
                <a:solidFill>
                  <a:schemeClr val="hlink"/>
                </a:solidFill>
                <a:hlinkClick r:id="rId8"/>
              </a:rPr>
              <a:t>https://www.geeksforgeeks.org/how-to-create-links-to-sections-within-the-same-page-in-html/</a:t>
            </a:r>
            <a:endParaRPr sz="1800" u="sng">
              <a:solidFill>
                <a:schemeClr val="hlink"/>
              </a:solidFill>
            </a:endParaRPr>
          </a:p>
          <a:p>
            <a:pPr marL="0" lvl="0" indent="0" algn="ctr" rtl="0">
              <a:lnSpc>
                <a:spcPct val="115000"/>
              </a:lnSpc>
              <a:spcBef>
                <a:spcPts val="1200"/>
              </a:spcBef>
              <a:spcAft>
                <a:spcPts val="0"/>
              </a:spcAft>
              <a:buNone/>
            </a:pPr>
            <a:r>
              <a:rPr lang="en-US" sz="1800"/>
              <a:t> </a:t>
            </a:r>
            <a:r>
              <a:rPr lang="en-US" sz="1800" u="sng">
                <a:solidFill>
                  <a:schemeClr val="hlink"/>
                </a:solidFill>
                <a:hlinkClick r:id="rId9"/>
              </a:rPr>
              <a:t>https://pypi.org/project/exif/</a:t>
            </a:r>
            <a:endParaRPr sz="1800" u="sng">
              <a:solidFill>
                <a:schemeClr val="hlink"/>
              </a:solidFill>
            </a:endParaRPr>
          </a:p>
          <a:p>
            <a:pPr marL="0" lvl="0" indent="0" algn="ctr" rtl="0">
              <a:lnSpc>
                <a:spcPct val="115000"/>
              </a:lnSpc>
              <a:spcBef>
                <a:spcPts val="1200"/>
              </a:spcBef>
              <a:spcAft>
                <a:spcPts val="0"/>
              </a:spcAft>
              <a:buNone/>
            </a:pPr>
            <a:r>
              <a:rPr lang="en-US" sz="1800"/>
              <a:t> </a:t>
            </a:r>
            <a:r>
              <a:rPr lang="en-US" sz="1800" u="sng">
                <a:solidFill>
                  <a:schemeClr val="hlink"/>
                </a:solidFill>
                <a:hlinkClick r:id="rId10"/>
              </a:rPr>
              <a:t>https://www.techbout.com/find-location-where-photo-was-taken-17094/</a:t>
            </a:r>
            <a:endParaRPr sz="1800" u="sng">
              <a:solidFill>
                <a:schemeClr val="hlink"/>
              </a:solidFill>
            </a:endParaRPr>
          </a:p>
          <a:p>
            <a:pPr marL="0" lvl="0" indent="0" algn="ctr" rtl="0">
              <a:lnSpc>
                <a:spcPct val="115000"/>
              </a:lnSpc>
              <a:spcBef>
                <a:spcPts val="1200"/>
              </a:spcBef>
              <a:spcAft>
                <a:spcPts val="0"/>
              </a:spcAft>
              <a:buNone/>
            </a:pPr>
            <a:r>
              <a:rPr lang="en-US" sz="1800"/>
              <a:t> </a:t>
            </a:r>
            <a:r>
              <a:rPr lang="en-US" sz="1800" u="sng">
                <a:solidFill>
                  <a:schemeClr val="hlink"/>
                </a:solidFill>
                <a:hlinkClick r:id="rId11"/>
              </a:rPr>
              <a:t>https://www.photographymad.com/pages/view/exif-data-explained</a:t>
            </a:r>
            <a:endParaRPr sz="1800" u="sng">
              <a:solidFill>
                <a:schemeClr val="hlink"/>
              </a:solidFill>
            </a:endParaRPr>
          </a:p>
          <a:p>
            <a:pPr marL="0" marR="0" lvl="0" indent="0" algn="l" rtl="0">
              <a:spcBef>
                <a:spcPts val="1200"/>
              </a:spcBef>
              <a:spcAft>
                <a:spcPts val="0"/>
              </a:spcAft>
              <a:buNone/>
            </a:pPr>
            <a:endParaRPr sz="1200">
              <a:latin typeface="EB Garamond SemiBold"/>
              <a:ea typeface="EB Garamond SemiBold"/>
              <a:cs typeface="EB Garamond SemiBold"/>
              <a:sym typeface="EB Garamond SemiBold"/>
            </a:endParaRPr>
          </a:p>
        </p:txBody>
      </p:sp>
      <p:sp>
        <p:nvSpPr>
          <p:cNvPr id="350" name="Google Shape;350;p13"/>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12" descr="Picture placeholder"/>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356" name="Google Shape;356;p12"/>
          <p:cNvSpPr/>
          <p:nvPr/>
        </p:nvSpPr>
        <p:spPr>
          <a:xfrm>
            <a:off x="0" y="-6507"/>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357" name="Google Shape;357;p12"/>
          <p:cNvSpPr txBox="1">
            <a:spLocks noGrp="1"/>
          </p:cNvSpPr>
          <p:nvPr>
            <p:ph type="title"/>
          </p:nvPr>
        </p:nvSpPr>
        <p:spPr>
          <a:xfrm>
            <a:off x="702365" y="901880"/>
            <a:ext cx="10787270" cy="830649"/>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lt1"/>
              </a:buClr>
              <a:buSzPct val="100000"/>
              <a:buFont typeface="Calibri"/>
              <a:buNone/>
            </a:pPr>
            <a:r>
              <a:rPr lang="en-US">
                <a:solidFill>
                  <a:schemeClr val="lt1"/>
                </a:solidFill>
              </a:rPr>
              <a:t>THANK YOU</a:t>
            </a:r>
            <a:endParaRPr/>
          </a:p>
        </p:txBody>
      </p:sp>
      <p:sp>
        <p:nvSpPr>
          <p:cNvPr id="358" name="Google Shape;358;p12"/>
          <p:cNvSpPr/>
          <p:nvPr/>
        </p:nvSpPr>
        <p:spPr>
          <a:xfrm>
            <a:off x="4308371" y="1802072"/>
            <a:ext cx="353436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a:p>
        </p:txBody>
      </p:sp>
      <p:pic>
        <p:nvPicPr>
          <p:cNvPr id="359" name="Google Shape;359;p12" descr="User"/>
          <p:cNvPicPr preferRelativeResize="0"/>
          <p:nvPr/>
        </p:nvPicPr>
        <p:blipFill rotWithShape="1">
          <a:blip r:embed="rId4">
            <a:alphaModFix/>
          </a:blip>
          <a:srcRect/>
          <a:stretch/>
        </p:blipFill>
        <p:spPr>
          <a:xfrm>
            <a:off x="4308371" y="3061212"/>
            <a:ext cx="558449" cy="558449"/>
          </a:xfrm>
          <a:prstGeom prst="rect">
            <a:avLst/>
          </a:prstGeom>
          <a:noFill/>
          <a:ln>
            <a:noFill/>
          </a:ln>
        </p:spPr>
      </p:pic>
      <p:sp>
        <p:nvSpPr>
          <p:cNvPr id="360" name="Google Shape;360;p12"/>
          <p:cNvSpPr txBox="1"/>
          <p:nvPr/>
        </p:nvSpPr>
        <p:spPr>
          <a:xfrm>
            <a:off x="5103215" y="3061213"/>
            <a:ext cx="3345046" cy="558449"/>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Anushree Saha</a:t>
            </a:r>
            <a:endParaRPr sz="18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Manish Pathak</a:t>
            </a:r>
            <a:endParaRPr sz="1800">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Shivam Mishra</a:t>
            </a:r>
            <a:endParaRPr sz="1800">
              <a:solidFill>
                <a:schemeClr val="lt1"/>
              </a:solidFill>
              <a:latin typeface="Calibri"/>
              <a:ea typeface="Calibri"/>
              <a:cs typeface="Calibri"/>
              <a:sym typeface="Calibri"/>
            </a:endParaRPr>
          </a:p>
        </p:txBody>
      </p:sp>
      <p:pic>
        <p:nvPicPr>
          <p:cNvPr id="361" name="Google Shape;361;p12" descr="Smart Phone"/>
          <p:cNvPicPr preferRelativeResize="0"/>
          <p:nvPr/>
        </p:nvPicPr>
        <p:blipFill rotWithShape="1">
          <a:blip r:embed="rId5">
            <a:alphaModFix/>
          </a:blip>
          <a:srcRect/>
          <a:stretch/>
        </p:blipFill>
        <p:spPr>
          <a:xfrm>
            <a:off x="4308371" y="3965527"/>
            <a:ext cx="558449" cy="558449"/>
          </a:xfrm>
          <a:prstGeom prst="rect">
            <a:avLst/>
          </a:prstGeom>
          <a:noFill/>
          <a:ln>
            <a:noFill/>
          </a:ln>
        </p:spPr>
      </p:pic>
      <p:sp>
        <p:nvSpPr>
          <p:cNvPr id="362" name="Google Shape;362;p12"/>
          <p:cNvSpPr txBox="1"/>
          <p:nvPr/>
        </p:nvSpPr>
        <p:spPr>
          <a:xfrm>
            <a:off x="5103221" y="4006497"/>
            <a:ext cx="3144655" cy="51748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9903125814</a:t>
            </a:r>
            <a:endParaRPr sz="1800" b="0" i="0" u="none" strike="noStrike" cap="none">
              <a:solidFill>
                <a:schemeClr val="lt1"/>
              </a:solidFill>
              <a:latin typeface="Calibri"/>
              <a:ea typeface="Calibri"/>
              <a:cs typeface="Calibri"/>
              <a:sym typeface="Calibri"/>
            </a:endParaRPr>
          </a:p>
        </p:txBody>
      </p:sp>
      <p:pic>
        <p:nvPicPr>
          <p:cNvPr id="363" name="Google Shape;363;p12" descr="Envelope"/>
          <p:cNvPicPr preferRelativeResize="0"/>
          <p:nvPr/>
        </p:nvPicPr>
        <p:blipFill rotWithShape="1">
          <a:blip r:embed="rId6">
            <a:alphaModFix/>
          </a:blip>
          <a:srcRect/>
          <a:stretch/>
        </p:blipFill>
        <p:spPr>
          <a:xfrm>
            <a:off x="4308371" y="4964360"/>
            <a:ext cx="558449" cy="558449"/>
          </a:xfrm>
          <a:prstGeom prst="rect">
            <a:avLst/>
          </a:prstGeom>
          <a:noFill/>
          <a:ln>
            <a:noFill/>
          </a:ln>
        </p:spPr>
      </p:pic>
      <p:sp>
        <p:nvSpPr>
          <p:cNvPr id="364" name="Google Shape;364;p12"/>
          <p:cNvSpPr txBox="1"/>
          <p:nvPr/>
        </p:nvSpPr>
        <p:spPr>
          <a:xfrm>
            <a:off x="5103221" y="5032398"/>
            <a:ext cx="3345040" cy="355185"/>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pathakmanish8479@gmail.com</a:t>
            </a:r>
            <a:endParaRPr/>
          </a:p>
        </p:txBody>
      </p:sp>
      <p:sp>
        <p:nvSpPr>
          <p:cNvPr id="365" name="Google Shape;365;p12"/>
          <p:cNvSpPr txBox="1"/>
          <p:nvPr/>
        </p:nvSpPr>
        <p:spPr>
          <a:xfrm>
            <a:off x="7341850" y="3323825"/>
            <a:ext cx="49017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366" name="Google Shape;366;p12"/>
          <p:cNvSpPr txBox="1"/>
          <p:nvPr/>
        </p:nvSpPr>
        <p:spPr>
          <a:xfrm>
            <a:off x="6542450" y="3407975"/>
            <a:ext cx="5700900" cy="4002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endParaRPr>
              <a:latin typeface="Roboto"/>
              <a:ea typeface="Roboto"/>
              <a:cs typeface="Roboto"/>
              <a:sym typeface="Robot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g19a0b3458e4_1_128"/>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3</a:t>
            </a:fld>
            <a:endParaRPr/>
          </a:p>
        </p:txBody>
      </p:sp>
      <p:sp>
        <p:nvSpPr>
          <p:cNvPr id="154" name="Google Shape;154;g19a0b3458e4_1_128"/>
          <p:cNvSpPr txBox="1"/>
          <p:nvPr/>
        </p:nvSpPr>
        <p:spPr>
          <a:xfrm>
            <a:off x="2870400" y="601575"/>
            <a:ext cx="6720600" cy="861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4400" b="1">
                <a:solidFill>
                  <a:srgbClr val="FFFF00"/>
                </a:solidFill>
                <a:latin typeface="Roboto"/>
                <a:ea typeface="Roboto"/>
                <a:cs typeface="Roboto"/>
                <a:sym typeface="Roboto"/>
              </a:rPr>
              <a:t>ACKNOWLEDGEMENT</a:t>
            </a:r>
            <a:endParaRPr b="1">
              <a:solidFill>
                <a:srgbClr val="FFFF00"/>
              </a:solidFill>
              <a:latin typeface="Roboto"/>
              <a:ea typeface="Roboto"/>
              <a:cs typeface="Roboto"/>
              <a:sym typeface="Roboto"/>
            </a:endParaRPr>
          </a:p>
        </p:txBody>
      </p:sp>
      <p:sp>
        <p:nvSpPr>
          <p:cNvPr id="155" name="Google Shape;155;g19a0b3458e4_1_128"/>
          <p:cNvSpPr txBox="1"/>
          <p:nvPr/>
        </p:nvSpPr>
        <p:spPr>
          <a:xfrm>
            <a:off x="1168775" y="1942250"/>
            <a:ext cx="9711300" cy="3714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800"/>
              </a:spcBef>
              <a:spcAft>
                <a:spcPts val="0"/>
              </a:spcAft>
              <a:buNone/>
            </a:pPr>
            <a:r>
              <a:rPr lang="en-US" sz="3200">
                <a:solidFill>
                  <a:srgbClr val="FFF2CC"/>
                </a:solidFill>
                <a:latin typeface="EB Garamond Medium"/>
                <a:ea typeface="EB Garamond Medium"/>
                <a:cs typeface="EB Garamond Medium"/>
                <a:sym typeface="EB Garamond Medium"/>
              </a:rPr>
              <a:t>We would like to express our gratitude to our project mentor Mr. Atanu Kumar Das Sir for providing support and guidance.</a:t>
            </a:r>
            <a:endParaRPr sz="3200">
              <a:solidFill>
                <a:srgbClr val="FFF2CC"/>
              </a:solidFill>
              <a:latin typeface="EB Garamond Medium"/>
              <a:ea typeface="EB Garamond Medium"/>
              <a:cs typeface="EB Garamond Medium"/>
              <a:sym typeface="EB Garamond Medium"/>
            </a:endParaRPr>
          </a:p>
          <a:p>
            <a:pPr marL="0" lvl="0" indent="0" algn="ctr" rtl="0">
              <a:lnSpc>
                <a:spcPct val="115000"/>
              </a:lnSpc>
              <a:spcBef>
                <a:spcPts val="800"/>
              </a:spcBef>
              <a:spcAft>
                <a:spcPts val="0"/>
              </a:spcAft>
              <a:buNone/>
            </a:pPr>
            <a:endParaRPr sz="3200">
              <a:solidFill>
                <a:srgbClr val="FFF2CC"/>
              </a:solidFill>
              <a:latin typeface="EB Garamond Medium"/>
              <a:ea typeface="EB Garamond Medium"/>
              <a:cs typeface="EB Garamond Medium"/>
              <a:sym typeface="EB Garamond Medium"/>
            </a:endParaRPr>
          </a:p>
          <a:p>
            <a:pPr marL="0" lvl="0" indent="0" algn="ctr" rtl="0">
              <a:lnSpc>
                <a:spcPct val="115000"/>
              </a:lnSpc>
              <a:spcBef>
                <a:spcPts val="800"/>
              </a:spcBef>
              <a:spcAft>
                <a:spcPts val="0"/>
              </a:spcAft>
              <a:buNone/>
            </a:pPr>
            <a:r>
              <a:rPr lang="en-US" sz="3200">
                <a:solidFill>
                  <a:srgbClr val="FFF2CC"/>
                </a:solidFill>
                <a:latin typeface="EB Garamond Medium"/>
                <a:ea typeface="EB Garamond Medium"/>
                <a:cs typeface="EB Garamond Medium"/>
                <a:sym typeface="EB Garamond Medium"/>
              </a:rPr>
              <a:t>We would also like to express our gratitude to our HOD Mr. Subhankar Ghosh Sir.</a:t>
            </a:r>
            <a:endParaRPr sz="3200">
              <a:solidFill>
                <a:srgbClr val="FFF2CC"/>
              </a:solidFill>
              <a:latin typeface="EB Garamond Medium"/>
              <a:ea typeface="EB Garamond Medium"/>
              <a:cs typeface="EB Garamond Medium"/>
              <a:sym typeface="EB Garamond Medium"/>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59"/>
        <p:cNvGrpSpPr/>
        <p:nvPr/>
      </p:nvGrpSpPr>
      <p:grpSpPr>
        <a:xfrm>
          <a:off x="0" y="0"/>
          <a:ext cx="0" cy="0"/>
          <a:chOff x="0" y="0"/>
          <a:chExt cx="0" cy="0"/>
        </a:xfrm>
      </p:grpSpPr>
      <p:pic>
        <p:nvPicPr>
          <p:cNvPr id="160" name="Google Shape;160;p4" descr="Laptop Cafe"/>
          <p:cNvPicPr preferRelativeResize="0">
            <a:picLocks noGrp="1"/>
          </p:cNvPicPr>
          <p:nvPr>
            <p:ph type="pic" idx="3"/>
          </p:nvPr>
        </p:nvPicPr>
        <p:blipFill rotWithShape="1">
          <a:blip r:embed="rId3">
            <a:alphaModFix/>
          </a:blip>
          <a:srcRect l="23657" t="75" r="23657" b="-86"/>
          <a:stretch/>
        </p:blipFill>
        <p:spPr>
          <a:xfrm>
            <a:off x="0" y="0"/>
            <a:ext cx="2009422" cy="6857999"/>
          </a:xfrm>
          <a:prstGeom prst="rect">
            <a:avLst/>
          </a:prstGeom>
          <a:noFill/>
          <a:ln>
            <a:noFill/>
          </a:ln>
        </p:spPr>
      </p:pic>
      <p:sp>
        <p:nvSpPr>
          <p:cNvPr id="161" name="Google Shape;161;p4"/>
          <p:cNvSpPr/>
          <p:nvPr/>
        </p:nvSpPr>
        <p:spPr>
          <a:xfrm>
            <a:off x="0" y="11068"/>
            <a:ext cx="2009422" cy="6846932"/>
          </a:xfrm>
          <a:prstGeom prst="rect">
            <a:avLst/>
          </a:pr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 name="Google Shape;162;p4"/>
          <p:cNvSpPr txBox="1">
            <a:spLocks noGrp="1"/>
          </p:cNvSpPr>
          <p:nvPr>
            <p:ph type="title"/>
          </p:nvPr>
        </p:nvSpPr>
        <p:spPr>
          <a:xfrm>
            <a:off x="2165675" y="360950"/>
            <a:ext cx="5887200" cy="5739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dk1"/>
              </a:buClr>
              <a:buSzPct val="100000"/>
              <a:buFont typeface="Calibri"/>
              <a:buNone/>
            </a:pPr>
            <a:r>
              <a:rPr lang="en-US"/>
              <a:t>INTRODUCTION </a:t>
            </a:r>
            <a:endParaRPr/>
          </a:p>
        </p:txBody>
      </p:sp>
      <p:sp>
        <p:nvSpPr>
          <p:cNvPr id="163" name="Google Shape;163;p4"/>
          <p:cNvSpPr txBox="1">
            <a:spLocks noGrp="1"/>
          </p:cNvSpPr>
          <p:nvPr>
            <p:ph type="body" idx="1"/>
          </p:nvPr>
        </p:nvSpPr>
        <p:spPr>
          <a:xfrm>
            <a:off x="2165675" y="762975"/>
            <a:ext cx="9642600" cy="5965200"/>
          </a:xfrm>
          <a:prstGeom prst="rect">
            <a:avLst/>
          </a:prstGeom>
          <a:noFill/>
          <a:ln>
            <a:noFill/>
          </a:ln>
        </p:spPr>
        <p:txBody>
          <a:bodyPr spcFirstLastPara="1" wrap="square" lIns="91425" tIns="45700" rIns="91425" bIns="45700" anchor="t" anchorCtr="0">
            <a:normAutofit fontScale="92500"/>
          </a:bodyPr>
          <a:lstStyle/>
          <a:p>
            <a:pPr marL="0" lvl="0" indent="0" algn="l" rtl="0">
              <a:spcBef>
                <a:spcPts val="500"/>
              </a:spcBef>
              <a:spcAft>
                <a:spcPts val="0"/>
              </a:spcAft>
              <a:buClr>
                <a:schemeClr val="dk1"/>
              </a:buClr>
              <a:buSzPct val="94736"/>
              <a:buNone/>
            </a:pPr>
            <a:endParaRPr sz="1900">
              <a:latin typeface="EB Garamond Medium"/>
              <a:ea typeface="EB Garamond Medium"/>
              <a:cs typeface="EB Garamond Medium"/>
              <a:sym typeface="EB Garamond Medium"/>
            </a:endParaRPr>
          </a:p>
          <a:p>
            <a:pPr marL="0" lvl="0" indent="0" algn="l" rtl="0">
              <a:spcBef>
                <a:spcPts val="1600"/>
              </a:spcBef>
              <a:spcAft>
                <a:spcPts val="0"/>
              </a:spcAft>
              <a:buClr>
                <a:schemeClr val="dk1"/>
              </a:buClr>
              <a:buSzPct val="94736"/>
              <a:buNone/>
            </a:pPr>
            <a:r>
              <a:rPr lang="en-US" sz="1900">
                <a:latin typeface="EB Garamond Medium"/>
                <a:ea typeface="EB Garamond Medium"/>
                <a:cs typeface="EB Garamond Medium"/>
                <a:sym typeface="EB Garamond Medium"/>
              </a:rPr>
              <a:t>There is a lot about AI , and to understand this, we started our analysis on a widely used app called Google Maps. Google Maps is a web mapping platform and consumer application offered by Google.</a:t>
            </a:r>
            <a:endParaRPr sz="1900">
              <a:latin typeface="EB Garamond Medium"/>
              <a:ea typeface="EB Garamond Medium"/>
              <a:cs typeface="EB Garamond Medium"/>
              <a:sym typeface="EB Garamond Medium"/>
            </a:endParaRPr>
          </a:p>
          <a:p>
            <a:pPr marL="0" lvl="0" indent="0" algn="l" rtl="0">
              <a:spcBef>
                <a:spcPts val="1600"/>
              </a:spcBef>
              <a:spcAft>
                <a:spcPts val="0"/>
              </a:spcAft>
              <a:buClr>
                <a:schemeClr val="dk1"/>
              </a:buClr>
              <a:buSzPct val="100000"/>
              <a:buNone/>
            </a:pPr>
            <a:r>
              <a:rPr lang="en-US" sz="1800">
                <a:latin typeface="EB Garamond Medium"/>
                <a:ea typeface="EB Garamond Medium"/>
                <a:cs typeface="EB Garamond Medium"/>
                <a:sym typeface="EB Garamond Medium"/>
              </a:rPr>
              <a:t>After understanding the basic idea, we thought of adding our contribution to it and hence went through the app minutely. Then, in this process, we got to know more about Google Lens. Google Lens is an AI-powered technology that uses your smartphone camera and deep machine learning to not only detect an object in front of the camera lens, but understand it and offer actions such as scanning, translation, shopping, and more.</a:t>
            </a:r>
            <a:endParaRPr sz="1800">
              <a:latin typeface="EB Garamond Medium"/>
              <a:ea typeface="EB Garamond Medium"/>
              <a:cs typeface="EB Garamond Medium"/>
              <a:sym typeface="EB Garamond Medium"/>
            </a:endParaRPr>
          </a:p>
          <a:p>
            <a:pPr marL="0" lvl="0" indent="0" algn="l" rtl="0">
              <a:spcBef>
                <a:spcPts val="1600"/>
              </a:spcBef>
              <a:spcAft>
                <a:spcPts val="0"/>
              </a:spcAft>
              <a:buClr>
                <a:schemeClr val="dk1"/>
              </a:buClr>
              <a:buSzPct val="94736"/>
              <a:buNone/>
            </a:pPr>
            <a:r>
              <a:rPr lang="en-US" sz="1900">
                <a:latin typeface="EB Garamond Medium"/>
                <a:ea typeface="EB Garamond Medium"/>
                <a:cs typeface="EB Garamond Medium"/>
                <a:sym typeface="EB Garamond Medium"/>
              </a:rPr>
              <a:t>We continued our work on finding more about the photos captured and how they can be used in collecting data. When viewing images on the Internet, one might have noticed that some websites provide valuable information related to those images, such as their exposure settings, camera brand, etc. This information, known as "EXIF Data," can be an important source of knowledge in figuring out how photographers capture images and what tools they use in the process. So the next thing for us to learn about was EXIF data.</a:t>
            </a:r>
            <a:endParaRPr sz="1800">
              <a:latin typeface="EB Garamond Medium"/>
              <a:ea typeface="EB Garamond Medium"/>
              <a:cs typeface="EB Garamond Medium"/>
              <a:sym typeface="EB Garamond Medium"/>
            </a:endParaRPr>
          </a:p>
          <a:p>
            <a:pPr marL="0" lvl="0" indent="0" algn="l" rtl="0">
              <a:spcBef>
                <a:spcPts val="1600"/>
              </a:spcBef>
              <a:spcAft>
                <a:spcPts val="1600"/>
              </a:spcAft>
              <a:buClr>
                <a:schemeClr val="dk1"/>
              </a:buClr>
              <a:buSzPct val="94736"/>
              <a:buNone/>
            </a:pPr>
            <a:endParaRPr sz="1900">
              <a:latin typeface="EB Garamond Medium"/>
              <a:ea typeface="EB Garamond Medium"/>
              <a:cs typeface="EB Garamond Medium"/>
              <a:sym typeface="EB Garamond Medium"/>
            </a:endParaRPr>
          </a:p>
        </p:txBody>
      </p:sp>
      <p:sp>
        <p:nvSpPr>
          <p:cNvPr id="164" name="Google Shape;164;p4"/>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4</a:t>
            </a:fl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14:flip dir="l"/>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69"/>
        <p:cNvGrpSpPr/>
        <p:nvPr/>
      </p:nvGrpSpPr>
      <p:grpSpPr>
        <a:xfrm>
          <a:off x="0" y="0"/>
          <a:ext cx="0" cy="0"/>
          <a:chOff x="0" y="0"/>
          <a:chExt cx="0" cy="0"/>
        </a:xfrm>
      </p:grpSpPr>
      <p:pic>
        <p:nvPicPr>
          <p:cNvPr id="170" name="Google Shape;170;p8" descr="Person using smart Tablet"/>
          <p:cNvPicPr preferRelativeResize="0">
            <a:picLocks noGrp="1"/>
          </p:cNvPicPr>
          <p:nvPr>
            <p:ph type="pic" idx="2"/>
          </p:nvPr>
        </p:nvPicPr>
        <p:blipFill rotWithShape="1">
          <a:blip r:embed="rId3">
            <a:alphaModFix/>
          </a:blip>
          <a:srcRect/>
          <a:stretch/>
        </p:blipFill>
        <p:spPr>
          <a:xfrm>
            <a:off x="1" y="-19878"/>
            <a:ext cx="1998133" cy="6866810"/>
          </a:xfrm>
          <a:prstGeom prst="rect">
            <a:avLst/>
          </a:prstGeom>
          <a:noFill/>
          <a:ln>
            <a:noFill/>
          </a:ln>
        </p:spPr>
      </p:pic>
      <p:sp>
        <p:nvSpPr>
          <p:cNvPr id="171" name="Google Shape;171;p8"/>
          <p:cNvSpPr/>
          <p:nvPr/>
        </p:nvSpPr>
        <p:spPr>
          <a:xfrm>
            <a:off x="0" y="-19878"/>
            <a:ext cx="1998134" cy="6866810"/>
          </a:xfrm>
          <a:custGeom>
            <a:avLst/>
            <a:gdLst/>
            <a:ahLst/>
            <a:cxnLst/>
            <a:rect l="l" t="t" r="r" b="b"/>
            <a:pathLst>
              <a:path w="7406905" h="6866810" extrusionOk="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 name="Google Shape;172;p8"/>
          <p:cNvSpPr txBox="1">
            <a:spLocks noGrp="1"/>
          </p:cNvSpPr>
          <p:nvPr>
            <p:ph type="body" idx="1"/>
          </p:nvPr>
        </p:nvSpPr>
        <p:spPr>
          <a:xfrm>
            <a:off x="2193000" y="601576"/>
            <a:ext cx="9637800" cy="6092700"/>
          </a:xfrm>
          <a:prstGeom prst="rect">
            <a:avLst/>
          </a:prstGeom>
          <a:noFill/>
          <a:ln>
            <a:noFill/>
          </a:ln>
        </p:spPr>
        <p:txBody>
          <a:bodyPr spcFirstLastPara="1" wrap="square" lIns="0" tIns="45700" rIns="0" bIns="45700" anchor="t" anchorCtr="0">
            <a:normAutofit/>
          </a:bodyPr>
          <a:lstStyle/>
          <a:p>
            <a:pPr marL="228600" lvl="0" indent="-241300" algn="l" rtl="0">
              <a:lnSpc>
                <a:spcPct val="150000"/>
              </a:lnSpc>
              <a:spcBef>
                <a:spcPts val="0"/>
              </a:spcBef>
              <a:spcAft>
                <a:spcPts val="0"/>
              </a:spcAft>
              <a:buClr>
                <a:schemeClr val="dk1"/>
              </a:buClr>
              <a:buSzPts val="2000"/>
              <a:buChar char="●"/>
            </a:pPr>
            <a:r>
              <a:rPr lang="en-US" sz="2000" b="1"/>
              <a:t>What is EXIF Data?</a:t>
            </a:r>
            <a:endParaRPr sz="2000" b="1"/>
          </a:p>
          <a:p>
            <a:pPr marL="0" lvl="0" indent="0" algn="l" rtl="0">
              <a:lnSpc>
                <a:spcPct val="150000"/>
              </a:lnSpc>
              <a:spcBef>
                <a:spcPts val="500"/>
              </a:spcBef>
              <a:spcAft>
                <a:spcPts val="0"/>
              </a:spcAft>
              <a:buClr>
                <a:schemeClr val="dk1"/>
              </a:buClr>
              <a:buSzPts val="1800"/>
              <a:buNone/>
            </a:pPr>
            <a:r>
              <a:rPr lang="en-US" sz="1800">
                <a:latin typeface="EB Garamond Medium"/>
                <a:ea typeface="EB Garamond Medium"/>
                <a:cs typeface="EB Garamond Medium"/>
                <a:sym typeface="EB Garamond Medium"/>
              </a:rPr>
              <a:t>Exchangeable Image File Format (EXIF) is a standard that defines specific information related to an image or other media captured by a digital camera. It is capable of storing such important data as camera exposure, date and time the image was captured, and even GPS location.</a:t>
            </a:r>
            <a:endParaRPr sz="1800">
              <a:latin typeface="EB Garamond Medium"/>
              <a:ea typeface="EB Garamond Medium"/>
              <a:cs typeface="EB Garamond Medium"/>
              <a:sym typeface="EB Garamond Medium"/>
            </a:endParaRPr>
          </a:p>
          <a:p>
            <a:pPr marL="0" lvl="0" indent="0" algn="l" rtl="0">
              <a:lnSpc>
                <a:spcPct val="150000"/>
              </a:lnSpc>
              <a:spcBef>
                <a:spcPts val="500"/>
              </a:spcBef>
              <a:spcAft>
                <a:spcPts val="0"/>
              </a:spcAft>
              <a:buClr>
                <a:schemeClr val="dk1"/>
              </a:buClr>
              <a:buSzPts val="1800"/>
              <a:buNone/>
            </a:pPr>
            <a:r>
              <a:rPr lang="en-US" sz="1800">
                <a:latin typeface="EB Garamond Medium"/>
                <a:ea typeface="EB Garamond Medium"/>
                <a:cs typeface="EB Garamond Medium"/>
                <a:sym typeface="EB Garamond Medium"/>
              </a:rPr>
              <a:t>Nowadays, every modern digital camera has the capability to record this information, along with many other camera settings and other relevant data, right into photographs. These settings can then be later used to organize photographs, perform searches, and provide vital information to photographers about the way a particular photograph was captured. Such stored data is called "EXIF Data", and it is comprised of a range of settings such as ISO speed, shutter speed, aperture, white balance, camera model and make, date and time, lens used, focal length, and much more.</a:t>
            </a:r>
            <a:endParaRPr>
              <a:latin typeface="EB Garamond Medium"/>
              <a:ea typeface="EB Garamond Medium"/>
              <a:cs typeface="EB Garamond Medium"/>
              <a:sym typeface="EB Garamond Medium"/>
            </a:endParaRPr>
          </a:p>
          <a:p>
            <a:pPr marL="0" lvl="0" indent="0" algn="l" rtl="0">
              <a:lnSpc>
                <a:spcPct val="150000"/>
              </a:lnSpc>
              <a:spcBef>
                <a:spcPts val="500"/>
              </a:spcBef>
              <a:spcAft>
                <a:spcPts val="0"/>
              </a:spcAft>
              <a:buClr>
                <a:schemeClr val="dk1"/>
              </a:buClr>
              <a:buSzPts val="1800"/>
              <a:buNone/>
            </a:pPr>
            <a:r>
              <a:rPr lang="en-US" sz="1800">
                <a:latin typeface="EB Garamond Medium"/>
                <a:ea typeface="EB Garamond Medium"/>
                <a:cs typeface="EB Garamond Medium"/>
                <a:sym typeface="EB Garamond Medium"/>
              </a:rPr>
              <a:t>After putting all this information in a place and linking them up, we finally got the objective for our project and decided to work on it.</a:t>
            </a:r>
            <a:endParaRPr sz="1800">
              <a:latin typeface="EB Garamond Medium"/>
              <a:ea typeface="EB Garamond Medium"/>
              <a:cs typeface="EB Garamond Medium"/>
              <a:sym typeface="EB Garamond Medium"/>
            </a:endParaRPr>
          </a:p>
          <a:p>
            <a:pPr marL="0" lvl="0" indent="0" algn="l" rtl="0">
              <a:lnSpc>
                <a:spcPct val="150000"/>
              </a:lnSpc>
              <a:spcBef>
                <a:spcPts val="500"/>
              </a:spcBef>
              <a:spcAft>
                <a:spcPts val="1600"/>
              </a:spcAft>
              <a:buClr>
                <a:schemeClr val="dk1"/>
              </a:buClr>
              <a:buSzPts val="1800"/>
              <a:buNone/>
            </a:pPr>
            <a:endParaRPr sz="1800">
              <a:latin typeface="EB Garamond Medium"/>
              <a:ea typeface="EB Garamond Medium"/>
              <a:cs typeface="EB Garamond Medium"/>
              <a:sym typeface="EB Garamond Medium"/>
            </a:endParaRPr>
          </a:p>
        </p:txBody>
      </p:sp>
      <p:sp>
        <p:nvSpPr>
          <p:cNvPr id="173" name="Google Shape;173;p8"/>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5</a:t>
            </a:fl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pus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78"/>
        <p:cNvGrpSpPr/>
        <p:nvPr/>
      </p:nvGrpSpPr>
      <p:grpSpPr>
        <a:xfrm>
          <a:off x="0" y="0"/>
          <a:ext cx="0" cy="0"/>
          <a:chOff x="0" y="0"/>
          <a:chExt cx="0" cy="0"/>
        </a:xfrm>
      </p:grpSpPr>
      <p:pic>
        <p:nvPicPr>
          <p:cNvPr id="179" name="Google Shape;179;p9" descr="Person using smart Tablet"/>
          <p:cNvPicPr preferRelativeResize="0">
            <a:picLocks noGrp="1"/>
          </p:cNvPicPr>
          <p:nvPr>
            <p:ph type="pic" idx="2"/>
          </p:nvPr>
        </p:nvPicPr>
        <p:blipFill rotWithShape="1">
          <a:blip r:embed="rId3">
            <a:alphaModFix/>
          </a:blip>
          <a:srcRect/>
          <a:stretch/>
        </p:blipFill>
        <p:spPr>
          <a:xfrm>
            <a:off x="1" y="-19878"/>
            <a:ext cx="1998133" cy="6866810"/>
          </a:xfrm>
          <a:prstGeom prst="rect">
            <a:avLst/>
          </a:prstGeom>
          <a:noFill/>
          <a:ln>
            <a:noFill/>
          </a:ln>
        </p:spPr>
      </p:pic>
      <p:sp>
        <p:nvSpPr>
          <p:cNvPr id="180" name="Google Shape;180;p9"/>
          <p:cNvSpPr/>
          <p:nvPr/>
        </p:nvSpPr>
        <p:spPr>
          <a:xfrm>
            <a:off x="0" y="-19878"/>
            <a:ext cx="1998134" cy="6866810"/>
          </a:xfrm>
          <a:custGeom>
            <a:avLst/>
            <a:gdLst/>
            <a:ahLst/>
            <a:cxnLst/>
            <a:rect l="l" t="t" r="r" b="b"/>
            <a:pathLst>
              <a:path w="7406905" h="6866810" extrusionOk="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1" name="Google Shape;181;p9"/>
          <p:cNvSpPr txBox="1">
            <a:spLocks noGrp="1"/>
          </p:cNvSpPr>
          <p:nvPr>
            <p:ph type="body" idx="1"/>
          </p:nvPr>
        </p:nvSpPr>
        <p:spPr>
          <a:xfrm>
            <a:off x="2193000" y="635951"/>
            <a:ext cx="9637800" cy="6058500"/>
          </a:xfrm>
          <a:prstGeom prst="rect">
            <a:avLst/>
          </a:prstGeom>
          <a:noFill/>
          <a:ln>
            <a:noFill/>
          </a:ln>
        </p:spPr>
        <p:txBody>
          <a:bodyPr spcFirstLastPara="1" wrap="square" lIns="0" tIns="45700" rIns="0" bIns="45700" anchor="t" anchorCtr="0">
            <a:normAutofit/>
          </a:bodyPr>
          <a:lstStyle/>
          <a:p>
            <a:pPr marL="228600" lvl="0" indent="0" algn="l" rtl="0">
              <a:lnSpc>
                <a:spcPct val="150000"/>
              </a:lnSpc>
              <a:spcBef>
                <a:spcPts val="0"/>
              </a:spcBef>
              <a:spcAft>
                <a:spcPts val="0"/>
              </a:spcAft>
              <a:buNone/>
            </a:pPr>
            <a:endParaRPr sz="1800" b="1"/>
          </a:p>
          <a:p>
            <a:pPr marL="228600" lvl="0" indent="-228600" algn="l" rtl="0">
              <a:lnSpc>
                <a:spcPct val="150000"/>
              </a:lnSpc>
              <a:spcBef>
                <a:spcPts val="0"/>
              </a:spcBef>
              <a:spcAft>
                <a:spcPts val="0"/>
              </a:spcAft>
              <a:buClr>
                <a:schemeClr val="dk1"/>
              </a:buClr>
              <a:buSzPts val="1800"/>
              <a:buChar char="●"/>
            </a:pPr>
            <a:r>
              <a:rPr lang="en-US" sz="1800" b="1"/>
              <a:t>OBJECTIVE :  To find a location using photos through its metadata.</a:t>
            </a:r>
            <a:endParaRPr sz="1800" b="1"/>
          </a:p>
          <a:p>
            <a:pPr marL="0" lvl="0" indent="0" algn="l" rtl="0">
              <a:lnSpc>
                <a:spcPct val="150000"/>
              </a:lnSpc>
              <a:spcBef>
                <a:spcPts val="500"/>
              </a:spcBef>
              <a:spcAft>
                <a:spcPts val="0"/>
              </a:spcAft>
              <a:buClr>
                <a:schemeClr val="dk1"/>
              </a:buClr>
              <a:buSzPts val="1800"/>
              <a:buNone/>
            </a:pPr>
            <a:r>
              <a:rPr lang="en-US" sz="1800">
                <a:latin typeface="EB Garamond Medium"/>
                <a:ea typeface="EB Garamond Medium"/>
                <a:cs typeface="EB Garamond Medium"/>
                <a:sym typeface="EB Garamond Medium"/>
              </a:rPr>
              <a:t> </a:t>
            </a:r>
            <a:endParaRPr sz="1800">
              <a:latin typeface="EB Garamond Medium"/>
              <a:ea typeface="EB Garamond Medium"/>
              <a:cs typeface="EB Garamond Medium"/>
              <a:sym typeface="EB Garamond Medium"/>
            </a:endParaRPr>
          </a:p>
          <a:p>
            <a:pPr marL="0" lvl="0" indent="0" algn="l" rtl="0">
              <a:lnSpc>
                <a:spcPct val="150000"/>
              </a:lnSpc>
              <a:spcBef>
                <a:spcPts val="500"/>
              </a:spcBef>
              <a:spcAft>
                <a:spcPts val="1600"/>
              </a:spcAft>
              <a:buClr>
                <a:schemeClr val="dk1"/>
              </a:buClr>
              <a:buSzPts val="1800"/>
              <a:buNone/>
            </a:pPr>
            <a:r>
              <a:rPr lang="en-US" sz="1800">
                <a:latin typeface="EB Garamond Medium"/>
                <a:ea typeface="EB Garamond Medium"/>
                <a:cs typeface="EB Garamond Medium"/>
                <a:sym typeface="EB Garamond Medium"/>
              </a:rPr>
              <a:t>So our intention is to create a platform that works similar to Google Maps. It would help to find the route and location of a place, but the interesting part was to do it using an image as an input instead of text. Generally, we type a place name and search for its location and route, but here the twist was to use an image as a user input instead of typing the place name. An image with exif data would store all the required information, like altitude, longitude , latitude, and much more. That data would help us find the location or route of the place. And hence, we started working on it.</a:t>
            </a:r>
            <a:endParaRPr sz="1800">
              <a:latin typeface="EB Garamond Medium"/>
              <a:ea typeface="EB Garamond Medium"/>
              <a:cs typeface="EB Garamond Medium"/>
              <a:sym typeface="EB Garamond Medium"/>
            </a:endParaRPr>
          </a:p>
        </p:txBody>
      </p:sp>
      <p:sp>
        <p:nvSpPr>
          <p:cNvPr id="182" name="Google Shape;182;p9"/>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6</a:t>
            </a:fl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push dir="r"/>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7"/>
        <p:cNvGrpSpPr/>
        <p:nvPr/>
      </p:nvGrpSpPr>
      <p:grpSpPr>
        <a:xfrm>
          <a:off x="0" y="0"/>
          <a:ext cx="0" cy="0"/>
          <a:chOff x="0" y="0"/>
          <a:chExt cx="0" cy="0"/>
        </a:xfrm>
      </p:grpSpPr>
      <p:sp>
        <p:nvSpPr>
          <p:cNvPr id="188" name="Google Shape;188;g19a0b3458e4_1_174"/>
          <p:cNvSpPr/>
          <p:nvPr/>
        </p:nvSpPr>
        <p:spPr>
          <a:xfrm>
            <a:off x="563650" y="2887575"/>
            <a:ext cx="3300000" cy="2457900"/>
          </a:xfrm>
          <a:prstGeom prst="roundRect">
            <a:avLst>
              <a:gd name="adj" fmla="val 16667"/>
            </a:avLst>
          </a:prstGeom>
          <a:noFill/>
          <a:ln w="2857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g19a0b3458e4_1_174"/>
          <p:cNvSpPr/>
          <p:nvPr/>
        </p:nvSpPr>
        <p:spPr>
          <a:xfrm>
            <a:off x="4503463" y="2887575"/>
            <a:ext cx="3300000" cy="2457900"/>
          </a:xfrm>
          <a:prstGeom prst="roundRect">
            <a:avLst>
              <a:gd name="adj" fmla="val 16667"/>
            </a:avLst>
          </a:prstGeom>
          <a:noFill/>
          <a:ln w="2857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g19a0b3458e4_1_174"/>
          <p:cNvSpPr/>
          <p:nvPr/>
        </p:nvSpPr>
        <p:spPr>
          <a:xfrm>
            <a:off x="8443300" y="2887575"/>
            <a:ext cx="3300000" cy="2457900"/>
          </a:xfrm>
          <a:prstGeom prst="roundRect">
            <a:avLst>
              <a:gd name="adj" fmla="val 16667"/>
            </a:avLst>
          </a:prstGeom>
          <a:noFill/>
          <a:ln w="28575" cap="flat" cmpd="sng">
            <a:solidFill>
              <a:srgbClr val="C9DAF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g19a0b3458e4_1_174"/>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7</a:t>
            </a:fld>
            <a:endParaRPr/>
          </a:p>
        </p:txBody>
      </p:sp>
      <p:sp>
        <p:nvSpPr>
          <p:cNvPr id="192" name="Google Shape;192;g19a0b3458e4_1_174"/>
          <p:cNvSpPr txBox="1"/>
          <p:nvPr/>
        </p:nvSpPr>
        <p:spPr>
          <a:xfrm>
            <a:off x="4606375" y="257825"/>
            <a:ext cx="26127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400" b="1" u="sng">
                <a:solidFill>
                  <a:srgbClr val="FFFFFF"/>
                </a:solidFill>
                <a:latin typeface="EB Garamond"/>
                <a:ea typeface="EB Garamond"/>
                <a:cs typeface="EB Garamond"/>
                <a:sym typeface="EB Garamond"/>
              </a:rPr>
              <a:t>OUR PLAN</a:t>
            </a:r>
            <a:endParaRPr sz="3400" b="1" u="sng">
              <a:solidFill>
                <a:srgbClr val="FFFFFF"/>
              </a:solidFill>
              <a:latin typeface="EB Garamond"/>
              <a:ea typeface="EB Garamond"/>
              <a:cs typeface="EB Garamond"/>
              <a:sym typeface="EB Garamond"/>
            </a:endParaRPr>
          </a:p>
        </p:txBody>
      </p:sp>
      <p:sp>
        <p:nvSpPr>
          <p:cNvPr id="193" name="Google Shape;193;g19a0b3458e4_1_174"/>
          <p:cNvSpPr txBox="1"/>
          <p:nvPr/>
        </p:nvSpPr>
        <p:spPr>
          <a:xfrm>
            <a:off x="790625" y="1873500"/>
            <a:ext cx="2182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FFFFFF"/>
                </a:solidFill>
                <a:latin typeface="EB Garamond SemiBold"/>
                <a:ea typeface="EB Garamond SemiBold"/>
                <a:cs typeface="EB Garamond SemiBold"/>
                <a:sym typeface="EB Garamond SemiBold"/>
              </a:rPr>
              <a:t>PHASE–1</a:t>
            </a:r>
            <a:endParaRPr sz="1700">
              <a:solidFill>
                <a:srgbClr val="FFFFFF"/>
              </a:solidFill>
              <a:latin typeface="EB Garamond SemiBold"/>
              <a:ea typeface="EB Garamond SemiBold"/>
              <a:cs typeface="EB Garamond SemiBold"/>
              <a:sym typeface="EB Garamond SemiBold"/>
            </a:endParaRPr>
          </a:p>
        </p:txBody>
      </p:sp>
      <p:sp>
        <p:nvSpPr>
          <p:cNvPr id="194" name="Google Shape;194;g19a0b3458e4_1_174"/>
          <p:cNvSpPr txBox="1"/>
          <p:nvPr/>
        </p:nvSpPr>
        <p:spPr>
          <a:xfrm>
            <a:off x="4896250" y="1867750"/>
            <a:ext cx="2182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FFFFFF"/>
                </a:solidFill>
                <a:latin typeface="EB Garamond SemiBold"/>
                <a:ea typeface="EB Garamond SemiBold"/>
                <a:cs typeface="EB Garamond SemiBold"/>
                <a:sym typeface="EB Garamond SemiBold"/>
              </a:rPr>
              <a:t>PHASE–2</a:t>
            </a:r>
            <a:endParaRPr sz="1700">
              <a:solidFill>
                <a:srgbClr val="FFFFFF"/>
              </a:solidFill>
              <a:latin typeface="EB Garamond SemiBold"/>
              <a:ea typeface="EB Garamond SemiBold"/>
              <a:cs typeface="EB Garamond SemiBold"/>
              <a:sym typeface="EB Garamond SemiBold"/>
            </a:endParaRPr>
          </a:p>
        </p:txBody>
      </p:sp>
      <p:sp>
        <p:nvSpPr>
          <p:cNvPr id="195" name="Google Shape;195;g19a0b3458e4_1_174"/>
          <p:cNvSpPr txBox="1"/>
          <p:nvPr/>
        </p:nvSpPr>
        <p:spPr>
          <a:xfrm>
            <a:off x="9001875" y="1873500"/>
            <a:ext cx="21828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700">
                <a:solidFill>
                  <a:srgbClr val="FFFFFF"/>
                </a:solidFill>
                <a:latin typeface="EB Garamond SemiBold"/>
                <a:ea typeface="EB Garamond SemiBold"/>
                <a:cs typeface="EB Garamond SemiBold"/>
                <a:sym typeface="EB Garamond SemiBold"/>
              </a:rPr>
              <a:t>PHASE–3</a:t>
            </a:r>
            <a:endParaRPr sz="1700">
              <a:solidFill>
                <a:srgbClr val="FFFFFF"/>
              </a:solidFill>
              <a:latin typeface="EB Garamond SemiBold"/>
              <a:ea typeface="EB Garamond SemiBold"/>
              <a:cs typeface="EB Garamond SemiBold"/>
              <a:sym typeface="EB Garamond SemiBold"/>
            </a:endParaRPr>
          </a:p>
        </p:txBody>
      </p:sp>
      <p:sp>
        <p:nvSpPr>
          <p:cNvPr id="196" name="Google Shape;196;g19a0b3458e4_1_174"/>
          <p:cNvSpPr txBox="1"/>
          <p:nvPr/>
        </p:nvSpPr>
        <p:spPr>
          <a:xfrm>
            <a:off x="683800" y="3054525"/>
            <a:ext cx="3059700" cy="21240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FFFFFF"/>
              </a:buClr>
              <a:buSzPts val="2100"/>
              <a:buFont typeface="EB Garamond SemiBold"/>
              <a:buChar char="●"/>
            </a:pPr>
            <a:r>
              <a:rPr lang="en-US" sz="2100">
                <a:solidFill>
                  <a:srgbClr val="FFFFFF"/>
                </a:solidFill>
                <a:latin typeface="EB Garamond SemiBold"/>
                <a:ea typeface="EB Garamond SemiBold"/>
                <a:cs typeface="EB Garamond SemiBold"/>
                <a:sym typeface="EB Garamond SemiBold"/>
              </a:rPr>
              <a:t>Writing code for extracting exif data from images</a:t>
            </a:r>
            <a:endParaRPr sz="2100">
              <a:solidFill>
                <a:srgbClr val="FFFFFF"/>
              </a:solidFill>
              <a:latin typeface="EB Garamond SemiBold"/>
              <a:ea typeface="EB Garamond SemiBold"/>
              <a:cs typeface="EB Garamond SemiBold"/>
              <a:sym typeface="EB Garamond SemiBold"/>
            </a:endParaRPr>
          </a:p>
          <a:p>
            <a:pPr marL="457200" lvl="0" indent="-361950" algn="l" rtl="0">
              <a:spcBef>
                <a:spcPts val="0"/>
              </a:spcBef>
              <a:spcAft>
                <a:spcPts val="0"/>
              </a:spcAft>
              <a:buClr>
                <a:srgbClr val="FFFFFF"/>
              </a:buClr>
              <a:buSzPts val="2100"/>
              <a:buFont typeface="EB Garamond SemiBold"/>
              <a:buChar char="●"/>
            </a:pPr>
            <a:r>
              <a:rPr lang="en-US" sz="2100">
                <a:solidFill>
                  <a:srgbClr val="FFFFFF"/>
                </a:solidFill>
                <a:latin typeface="EB Garamond SemiBold"/>
                <a:ea typeface="EB Garamond SemiBold"/>
                <a:cs typeface="EB Garamond SemiBold"/>
                <a:sym typeface="EB Garamond SemiBold"/>
              </a:rPr>
              <a:t>Storing coordinates of the place from given image</a:t>
            </a:r>
            <a:endParaRPr sz="2100">
              <a:solidFill>
                <a:srgbClr val="FFFFFF"/>
              </a:solidFill>
              <a:latin typeface="EB Garamond SemiBold"/>
              <a:ea typeface="EB Garamond SemiBold"/>
              <a:cs typeface="EB Garamond SemiBold"/>
              <a:sym typeface="EB Garamond SemiBold"/>
            </a:endParaRPr>
          </a:p>
        </p:txBody>
      </p:sp>
      <p:sp>
        <p:nvSpPr>
          <p:cNvPr id="197" name="Google Shape;197;g19a0b3458e4_1_174"/>
          <p:cNvSpPr txBox="1"/>
          <p:nvPr/>
        </p:nvSpPr>
        <p:spPr>
          <a:xfrm>
            <a:off x="4692475" y="3216075"/>
            <a:ext cx="2922000" cy="21240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FFFFFF"/>
              </a:buClr>
              <a:buSzPts val="2100"/>
              <a:buFont typeface="EB Garamond SemiBold"/>
              <a:buChar char="●"/>
            </a:pPr>
            <a:r>
              <a:rPr lang="en-US" sz="2100">
                <a:solidFill>
                  <a:srgbClr val="FFFFFF"/>
                </a:solidFill>
                <a:latin typeface="EB Garamond SemiBold"/>
                <a:ea typeface="EB Garamond SemiBold"/>
                <a:cs typeface="EB Garamond SemiBold"/>
                <a:sym typeface="EB Garamond SemiBold"/>
              </a:rPr>
              <a:t>Taking coordinates as input and showing the place where image was taken  on the  map</a:t>
            </a:r>
            <a:endParaRPr sz="2100">
              <a:solidFill>
                <a:srgbClr val="FFFFFF"/>
              </a:solidFill>
              <a:latin typeface="EB Garamond SemiBold"/>
              <a:ea typeface="EB Garamond SemiBold"/>
              <a:cs typeface="EB Garamond SemiBold"/>
              <a:sym typeface="EB Garamond SemiBold"/>
            </a:endParaRPr>
          </a:p>
          <a:p>
            <a:pPr marL="457200" lvl="0" indent="0" algn="l" rtl="0">
              <a:spcBef>
                <a:spcPts val="0"/>
              </a:spcBef>
              <a:spcAft>
                <a:spcPts val="0"/>
              </a:spcAft>
              <a:buNone/>
            </a:pPr>
            <a:endParaRPr sz="2100">
              <a:solidFill>
                <a:srgbClr val="FFFFFF"/>
              </a:solidFill>
              <a:latin typeface="EB Garamond SemiBold"/>
              <a:ea typeface="EB Garamond SemiBold"/>
              <a:cs typeface="EB Garamond SemiBold"/>
              <a:sym typeface="EB Garamond SemiBold"/>
            </a:endParaRPr>
          </a:p>
        </p:txBody>
      </p:sp>
      <p:sp>
        <p:nvSpPr>
          <p:cNvPr id="198" name="Google Shape;198;g19a0b3458e4_1_174"/>
          <p:cNvSpPr txBox="1"/>
          <p:nvPr/>
        </p:nvSpPr>
        <p:spPr>
          <a:xfrm>
            <a:off x="8907850" y="3377775"/>
            <a:ext cx="2370900" cy="14775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FFFFFF"/>
              </a:buClr>
              <a:buSzPts val="2100"/>
              <a:buFont typeface="EB Garamond SemiBold"/>
              <a:buChar char="●"/>
            </a:pPr>
            <a:r>
              <a:rPr lang="en-US" sz="2100">
                <a:solidFill>
                  <a:srgbClr val="FFFFFF"/>
                </a:solidFill>
                <a:latin typeface="EB Garamond SemiBold"/>
                <a:ea typeface="EB Garamond SemiBold"/>
                <a:cs typeface="EB Garamond SemiBold"/>
                <a:sym typeface="EB Garamond SemiBold"/>
              </a:rPr>
              <a:t>Creating an user-friendly interface for our project</a:t>
            </a:r>
            <a:endParaRPr sz="2100">
              <a:solidFill>
                <a:srgbClr val="FFFFFF"/>
              </a:solidFill>
              <a:latin typeface="EB Garamond SemiBold"/>
              <a:ea typeface="EB Garamond SemiBold"/>
              <a:cs typeface="EB Garamond SemiBold"/>
              <a:sym typeface="EB Garamond SemiBol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14:gallery dir="l"/>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2"/>
        <p:cNvGrpSpPr/>
        <p:nvPr/>
      </p:nvGrpSpPr>
      <p:grpSpPr>
        <a:xfrm>
          <a:off x="0" y="0"/>
          <a:ext cx="0" cy="0"/>
          <a:chOff x="0" y="0"/>
          <a:chExt cx="0" cy="0"/>
        </a:xfrm>
      </p:grpSpPr>
      <p:sp>
        <p:nvSpPr>
          <p:cNvPr id="203" name="Google Shape;203;p10"/>
          <p:cNvSpPr txBox="1">
            <a:spLocks noGrp="1"/>
          </p:cNvSpPr>
          <p:nvPr>
            <p:ph type="title"/>
          </p:nvPr>
        </p:nvSpPr>
        <p:spPr>
          <a:xfrm>
            <a:off x="3074372" y="230433"/>
            <a:ext cx="6043200" cy="5739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100000"/>
              </a:lnSpc>
              <a:spcBef>
                <a:spcPts val="0"/>
              </a:spcBef>
              <a:spcAft>
                <a:spcPts val="0"/>
              </a:spcAft>
              <a:buClr>
                <a:schemeClr val="dk1"/>
              </a:buClr>
              <a:buSzPct val="100000"/>
              <a:buFont typeface="Calibri"/>
              <a:buNone/>
            </a:pPr>
            <a:r>
              <a:rPr lang="en-US" b="1">
                <a:solidFill>
                  <a:srgbClr val="FFFFFF"/>
                </a:solidFill>
              </a:rPr>
              <a:t>SOFTWARE USED </a:t>
            </a:r>
            <a:endParaRPr b="1">
              <a:solidFill>
                <a:srgbClr val="FFFFFF"/>
              </a:solidFill>
            </a:endParaRPr>
          </a:p>
        </p:txBody>
      </p:sp>
      <p:sp>
        <p:nvSpPr>
          <p:cNvPr id="204" name="Google Shape;204;p10"/>
          <p:cNvSpPr txBox="1">
            <a:spLocks noGrp="1"/>
          </p:cNvSpPr>
          <p:nvPr>
            <p:ph type="body" idx="1"/>
          </p:nvPr>
        </p:nvSpPr>
        <p:spPr>
          <a:xfrm>
            <a:off x="635950" y="962525"/>
            <a:ext cx="11172300" cy="5555400"/>
          </a:xfrm>
          <a:prstGeom prst="rect">
            <a:avLst/>
          </a:prstGeom>
          <a:noFill/>
          <a:ln>
            <a:noFill/>
          </a:ln>
        </p:spPr>
        <p:txBody>
          <a:bodyPr spcFirstLastPara="1" wrap="square" lIns="91425" tIns="45700" rIns="91425" bIns="45700" anchor="t" anchorCtr="0">
            <a:normAutofit fontScale="25000" lnSpcReduction="20000"/>
          </a:bodyPr>
          <a:lstStyle/>
          <a:p>
            <a:pPr marL="0" lvl="0" indent="0" algn="just" rtl="0">
              <a:lnSpc>
                <a:spcPct val="150000"/>
              </a:lnSpc>
              <a:spcBef>
                <a:spcPts val="0"/>
              </a:spcBef>
              <a:spcAft>
                <a:spcPts val="0"/>
              </a:spcAft>
              <a:buClr>
                <a:schemeClr val="dk1"/>
              </a:buClr>
              <a:buSzPct val="25629"/>
              <a:buNone/>
            </a:pPr>
            <a:r>
              <a:rPr lang="en-US" sz="7023" u="sng">
                <a:solidFill>
                  <a:srgbClr val="FFFFFF"/>
                </a:solidFill>
                <a:latin typeface="EB Garamond ExtraBold"/>
                <a:ea typeface="EB Garamond ExtraBold"/>
                <a:cs typeface="EB Garamond ExtraBold"/>
                <a:sym typeface="EB Garamond ExtraBold"/>
              </a:rPr>
              <a:t>Vscode:</a:t>
            </a:r>
            <a:endParaRPr sz="7023" u="sng">
              <a:solidFill>
                <a:srgbClr val="FFFFFF"/>
              </a:solidFill>
              <a:latin typeface="EB Garamond ExtraBold"/>
              <a:ea typeface="EB Garamond ExtraBold"/>
              <a:cs typeface="EB Garamond ExtraBold"/>
              <a:sym typeface="EB Garamond ExtraBold"/>
            </a:endParaRPr>
          </a:p>
          <a:p>
            <a:pPr marL="0" lvl="0" indent="0" algn="just" rtl="0">
              <a:lnSpc>
                <a:spcPct val="150000"/>
              </a:lnSpc>
              <a:spcBef>
                <a:spcPts val="1000"/>
              </a:spcBef>
              <a:spcAft>
                <a:spcPts val="0"/>
              </a:spcAft>
              <a:buClr>
                <a:schemeClr val="dk1"/>
              </a:buClr>
              <a:buSzPct val="25629"/>
              <a:buNone/>
            </a:pPr>
            <a:r>
              <a:rPr lang="en-US" sz="7023" b="1">
                <a:solidFill>
                  <a:srgbClr val="FFFFFF"/>
                </a:solidFill>
                <a:latin typeface="EB Garamond"/>
                <a:ea typeface="EB Garamond"/>
                <a:cs typeface="EB Garamond"/>
                <a:sym typeface="EB Garamond"/>
              </a:rPr>
              <a:t> INTRODUCTION:</a:t>
            </a:r>
            <a:endParaRPr sz="7023" b="1">
              <a:solidFill>
                <a:srgbClr val="FFFFFF"/>
              </a:solidFill>
              <a:latin typeface="EB Garamond"/>
              <a:ea typeface="EB Garamond"/>
              <a:cs typeface="EB Garamond"/>
              <a:sym typeface="EB Garamond"/>
            </a:endParaRPr>
          </a:p>
          <a:p>
            <a:pPr marL="0" lvl="0" indent="0" algn="just" rtl="0">
              <a:lnSpc>
                <a:spcPct val="150000"/>
              </a:lnSpc>
              <a:spcBef>
                <a:spcPts val="1000"/>
              </a:spcBef>
              <a:spcAft>
                <a:spcPts val="0"/>
              </a:spcAft>
              <a:buClr>
                <a:schemeClr val="dk1"/>
              </a:buClr>
              <a:buSzPct val="25629"/>
              <a:buNone/>
            </a:pPr>
            <a:r>
              <a:rPr lang="en-US" sz="7023">
                <a:solidFill>
                  <a:srgbClr val="FFFFFF"/>
                </a:solidFill>
                <a:latin typeface="EB Garamond Medium"/>
                <a:ea typeface="EB Garamond Medium"/>
                <a:cs typeface="EB Garamond Medium"/>
                <a:sym typeface="EB Garamond Medium"/>
              </a:rPr>
              <a:t>Visual Studio Code, also commonly referred to as VS Code, is a source-code editor made by Microsoft for Windows, Linux and macOS. Features include support for debugging, syntax highlighting, intelligent code completion, snippets, code refactoring, and embedded Git. Users can change the theme, keyboard shortcuts, preferences, and install extensions that add additional functionality. WHY WE USE:-&gt;we use Vscode as ide because it provides great tool support for web technologies like Html, Css , JavaScript.</a:t>
            </a:r>
            <a:endParaRPr sz="7023">
              <a:solidFill>
                <a:srgbClr val="FFFFFF"/>
              </a:solidFill>
              <a:latin typeface="EB Garamond Medium"/>
              <a:ea typeface="EB Garamond Medium"/>
              <a:cs typeface="EB Garamond Medium"/>
              <a:sym typeface="EB Garamond Medium"/>
            </a:endParaRPr>
          </a:p>
          <a:p>
            <a:pPr marL="0" lvl="0" indent="0" algn="just" rtl="0">
              <a:lnSpc>
                <a:spcPct val="150000"/>
              </a:lnSpc>
              <a:spcBef>
                <a:spcPts val="1000"/>
              </a:spcBef>
              <a:spcAft>
                <a:spcPts val="0"/>
              </a:spcAft>
              <a:buClr>
                <a:schemeClr val="dk1"/>
              </a:buClr>
              <a:buSzPct val="25629"/>
              <a:buNone/>
            </a:pPr>
            <a:r>
              <a:rPr lang="en-US" sz="7023" u="sng">
                <a:solidFill>
                  <a:srgbClr val="FFFFFF"/>
                </a:solidFill>
                <a:latin typeface="EB Garamond ExtraBold"/>
                <a:ea typeface="EB Garamond ExtraBold"/>
                <a:cs typeface="EB Garamond ExtraBold"/>
                <a:sym typeface="EB Garamond ExtraBold"/>
              </a:rPr>
              <a:t>Chrome Browser:</a:t>
            </a:r>
            <a:endParaRPr sz="7023" u="sng">
              <a:solidFill>
                <a:srgbClr val="FFFFFF"/>
              </a:solidFill>
              <a:latin typeface="EB Garamond ExtraBold"/>
              <a:ea typeface="EB Garamond ExtraBold"/>
              <a:cs typeface="EB Garamond ExtraBold"/>
              <a:sym typeface="EB Garamond ExtraBold"/>
            </a:endParaRPr>
          </a:p>
          <a:p>
            <a:pPr marL="0" lvl="0" indent="0" algn="just" rtl="0">
              <a:lnSpc>
                <a:spcPct val="150000"/>
              </a:lnSpc>
              <a:spcBef>
                <a:spcPts val="1000"/>
              </a:spcBef>
              <a:spcAft>
                <a:spcPts val="0"/>
              </a:spcAft>
              <a:buClr>
                <a:schemeClr val="dk1"/>
              </a:buClr>
              <a:buSzPct val="25629"/>
              <a:buNone/>
            </a:pPr>
            <a:r>
              <a:rPr lang="en-US" sz="7023" b="1">
                <a:solidFill>
                  <a:srgbClr val="FFFFFF"/>
                </a:solidFill>
                <a:latin typeface="EB Garamond"/>
                <a:ea typeface="EB Garamond"/>
                <a:cs typeface="EB Garamond"/>
                <a:sym typeface="EB Garamond"/>
              </a:rPr>
              <a:t> INTRODUCTION:</a:t>
            </a:r>
            <a:endParaRPr sz="7023" b="1">
              <a:solidFill>
                <a:srgbClr val="FFFFFF"/>
              </a:solidFill>
              <a:latin typeface="EB Garamond"/>
              <a:ea typeface="EB Garamond"/>
              <a:cs typeface="EB Garamond"/>
              <a:sym typeface="EB Garamond"/>
            </a:endParaRPr>
          </a:p>
          <a:p>
            <a:pPr marL="0" lvl="0" indent="0" algn="just" rtl="0">
              <a:lnSpc>
                <a:spcPct val="150000"/>
              </a:lnSpc>
              <a:spcBef>
                <a:spcPts val="1000"/>
              </a:spcBef>
              <a:spcAft>
                <a:spcPts val="0"/>
              </a:spcAft>
              <a:buClr>
                <a:schemeClr val="dk1"/>
              </a:buClr>
              <a:buSzPct val="25629"/>
              <a:buNone/>
            </a:pPr>
            <a:r>
              <a:rPr lang="en-US" sz="7023">
                <a:solidFill>
                  <a:srgbClr val="FFFFFF"/>
                </a:solidFill>
                <a:latin typeface="EB Garamond Medium"/>
                <a:ea typeface="EB Garamond Medium"/>
                <a:cs typeface="EB Garamond Medium"/>
                <a:sym typeface="EB Garamond Medium"/>
              </a:rPr>
              <a:t>Google Chrome is a cross-platform web browser developed by Google. It was first released in 2008 for Microsoft Windows, built with free software components from Apple Web Kit and Mozilla Firefox. It was later ported to Linux, macOS, IOS, and Android, where it is the default browser. WHY WE USE: we use chrome browser for website testing and also for presentation of website.</a:t>
            </a:r>
            <a:endParaRPr sz="7023">
              <a:solidFill>
                <a:srgbClr val="FFFFFF"/>
              </a:solidFill>
              <a:latin typeface="EB Garamond Medium"/>
              <a:ea typeface="EB Garamond Medium"/>
              <a:cs typeface="EB Garamond Medium"/>
              <a:sym typeface="EB Garamond Medium"/>
            </a:endParaRPr>
          </a:p>
          <a:p>
            <a:pPr marL="0" lvl="0" indent="0" algn="l" rtl="0">
              <a:lnSpc>
                <a:spcPct val="150000"/>
              </a:lnSpc>
              <a:spcBef>
                <a:spcPts val="1000"/>
              </a:spcBef>
              <a:spcAft>
                <a:spcPts val="1600"/>
              </a:spcAft>
              <a:buClr>
                <a:schemeClr val="dk1"/>
              </a:buClr>
              <a:buSzPct val="100000"/>
              <a:buNone/>
            </a:pPr>
            <a:endParaRPr sz="1800">
              <a:solidFill>
                <a:srgbClr val="FFFFFF"/>
              </a:solidFill>
            </a:endParaRPr>
          </a:p>
        </p:txBody>
      </p:sp>
      <p:sp>
        <p:nvSpPr>
          <p:cNvPr id="205" name="Google Shape;205;p10"/>
          <p:cNvSpPr txBox="1">
            <a:spLocks noGrp="1"/>
          </p:cNvSpPr>
          <p:nvPr>
            <p:ph type="sldNum" idx="12"/>
          </p:nvPr>
        </p:nvSpPr>
        <p:spPr>
          <a:xfrm>
            <a:off x="11549269" y="6468303"/>
            <a:ext cx="443948" cy="365125"/>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8</a:t>
            </a:fl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14:gallery dir="l"/>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0"/>
        <p:cNvGrpSpPr/>
        <p:nvPr/>
      </p:nvGrpSpPr>
      <p:grpSpPr>
        <a:xfrm>
          <a:off x="0" y="0"/>
          <a:ext cx="0" cy="0"/>
          <a:chOff x="0" y="0"/>
          <a:chExt cx="0" cy="0"/>
        </a:xfrm>
      </p:grpSpPr>
      <p:sp>
        <p:nvSpPr>
          <p:cNvPr id="211" name="Google Shape;211;g19a0b3458e4_1_163"/>
          <p:cNvSpPr txBox="1">
            <a:spLocks noGrp="1"/>
          </p:cNvSpPr>
          <p:nvPr>
            <p:ph type="title"/>
          </p:nvPr>
        </p:nvSpPr>
        <p:spPr>
          <a:xfrm>
            <a:off x="2114125" y="399500"/>
            <a:ext cx="8353500" cy="5739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sz="3700" b="1">
                <a:solidFill>
                  <a:srgbClr val="CFE2F3"/>
                </a:solidFill>
              </a:rPr>
              <a:t>STEPS AND METHOD INVOLVED</a:t>
            </a:r>
            <a:endParaRPr sz="3700" b="1">
              <a:solidFill>
                <a:srgbClr val="CFE2F3"/>
              </a:solidFill>
            </a:endParaRPr>
          </a:p>
        </p:txBody>
      </p:sp>
      <p:sp>
        <p:nvSpPr>
          <p:cNvPr id="212" name="Google Shape;212;g19a0b3458e4_1_163"/>
          <p:cNvSpPr txBox="1">
            <a:spLocks noGrp="1"/>
          </p:cNvSpPr>
          <p:nvPr>
            <p:ph type="body" idx="1"/>
          </p:nvPr>
        </p:nvSpPr>
        <p:spPr>
          <a:xfrm>
            <a:off x="773450" y="1625500"/>
            <a:ext cx="10381500" cy="4636500"/>
          </a:xfrm>
          <a:prstGeom prst="rect">
            <a:avLst/>
          </a:prstGeom>
        </p:spPr>
        <p:txBody>
          <a:bodyPr spcFirstLastPara="1" wrap="square" lIns="91425" tIns="45700" rIns="91425" bIns="45700" anchor="t" anchorCtr="0">
            <a:normAutofit/>
          </a:bodyPr>
          <a:lstStyle/>
          <a:p>
            <a:pPr marL="0" lvl="0" indent="0" algn="l" rtl="0">
              <a:lnSpc>
                <a:spcPct val="115000"/>
              </a:lnSpc>
              <a:spcBef>
                <a:spcPts val="1400"/>
              </a:spcBef>
              <a:spcAft>
                <a:spcPts val="0"/>
              </a:spcAft>
              <a:buNone/>
            </a:pPr>
            <a:r>
              <a:rPr lang="en-US" sz="3000" b="1">
                <a:solidFill>
                  <a:srgbClr val="FFFFFF"/>
                </a:solidFill>
                <a:latin typeface="EB Garamond"/>
                <a:ea typeface="EB Garamond"/>
                <a:cs typeface="EB Garamond"/>
                <a:sym typeface="EB Garamond"/>
              </a:rPr>
              <a:t>Implementation</a:t>
            </a:r>
            <a:r>
              <a:rPr lang="en-US" sz="3000">
                <a:solidFill>
                  <a:srgbClr val="FFFFFF"/>
                </a:solidFill>
                <a:latin typeface="EB Garamond Medium"/>
                <a:ea typeface="EB Garamond Medium"/>
                <a:cs typeface="EB Garamond Medium"/>
                <a:sym typeface="EB Garamond Medium"/>
              </a:rPr>
              <a:t>:</a:t>
            </a:r>
            <a:endParaRPr sz="3000">
              <a:solidFill>
                <a:srgbClr val="FFFFFF"/>
              </a:solidFill>
              <a:latin typeface="EB Garamond Medium"/>
              <a:ea typeface="EB Garamond Medium"/>
              <a:cs typeface="EB Garamond Medium"/>
              <a:sym typeface="EB Garamond Medium"/>
            </a:endParaRPr>
          </a:p>
          <a:p>
            <a:pPr marL="457200" lvl="0" indent="-374650" algn="just" rtl="0">
              <a:lnSpc>
                <a:spcPct val="115000"/>
              </a:lnSpc>
              <a:spcBef>
                <a:spcPts val="1200"/>
              </a:spcBef>
              <a:spcAft>
                <a:spcPts val="0"/>
              </a:spcAft>
              <a:buClr>
                <a:srgbClr val="FFFFFF"/>
              </a:buClr>
              <a:buSzPts val="2300"/>
              <a:buFont typeface="EB Garamond Medium"/>
              <a:buChar char="●"/>
            </a:pPr>
            <a:r>
              <a:rPr lang="en-US" sz="2300">
                <a:solidFill>
                  <a:srgbClr val="FFFFFF"/>
                </a:solidFill>
                <a:latin typeface="EB Garamond Medium"/>
                <a:ea typeface="EB Garamond Medium"/>
                <a:cs typeface="EB Garamond Medium"/>
                <a:sym typeface="EB Garamond Medium"/>
              </a:rPr>
              <a:t>Import image sub module from  </a:t>
            </a:r>
            <a:r>
              <a:rPr lang="en-US" sz="2300" i="1">
                <a:solidFill>
                  <a:srgbClr val="FFFFFF"/>
                </a:solidFill>
                <a:latin typeface="EB Garamond Medium"/>
                <a:ea typeface="EB Garamond Medium"/>
                <a:cs typeface="EB Garamond Medium"/>
                <a:sym typeface="EB Garamond Medium"/>
              </a:rPr>
              <a:t>exif </a:t>
            </a:r>
            <a:r>
              <a:rPr lang="en-US" sz="2300">
                <a:solidFill>
                  <a:srgbClr val="FFFFFF"/>
                </a:solidFill>
                <a:latin typeface="EB Garamond Medium"/>
                <a:ea typeface="EB Garamond Medium"/>
                <a:cs typeface="EB Garamond Medium"/>
                <a:sym typeface="EB Garamond Medium"/>
              </a:rPr>
              <a:t>module.</a:t>
            </a:r>
            <a:endParaRPr sz="2300">
              <a:solidFill>
                <a:srgbClr val="FFFFFF"/>
              </a:solidFill>
              <a:latin typeface="EB Garamond Medium"/>
              <a:ea typeface="EB Garamond Medium"/>
              <a:cs typeface="EB Garamond Medium"/>
              <a:sym typeface="EB Garamond Medium"/>
            </a:endParaRPr>
          </a:p>
          <a:p>
            <a:pPr marL="457200" lvl="0" indent="-374650" algn="just" rtl="0">
              <a:lnSpc>
                <a:spcPct val="115000"/>
              </a:lnSpc>
              <a:spcBef>
                <a:spcPts val="0"/>
              </a:spcBef>
              <a:spcAft>
                <a:spcPts val="0"/>
              </a:spcAft>
              <a:buClr>
                <a:srgbClr val="FFFFFF"/>
              </a:buClr>
              <a:buSzPts val="2300"/>
              <a:buFont typeface="EB Garamond Medium"/>
              <a:buChar char="●"/>
            </a:pPr>
            <a:r>
              <a:rPr lang="en-US" sz="2300">
                <a:solidFill>
                  <a:srgbClr val="FFFFFF"/>
                </a:solidFill>
                <a:latin typeface="EB Garamond Medium"/>
                <a:ea typeface="EB Garamond Medium"/>
                <a:cs typeface="EB Garamond Medium"/>
                <a:sym typeface="EB Garamond Medium"/>
              </a:rPr>
              <a:t>Reading image path in binary</a:t>
            </a:r>
            <a:endParaRPr sz="2300">
              <a:solidFill>
                <a:srgbClr val="FFFFFF"/>
              </a:solidFill>
              <a:latin typeface="EB Garamond Medium"/>
              <a:ea typeface="EB Garamond Medium"/>
              <a:cs typeface="EB Garamond Medium"/>
              <a:sym typeface="EB Garamond Medium"/>
            </a:endParaRPr>
          </a:p>
          <a:p>
            <a:pPr marL="457200" lvl="0" indent="-374650" algn="just" rtl="0">
              <a:lnSpc>
                <a:spcPct val="115000"/>
              </a:lnSpc>
              <a:spcBef>
                <a:spcPts val="0"/>
              </a:spcBef>
              <a:spcAft>
                <a:spcPts val="0"/>
              </a:spcAft>
              <a:buClr>
                <a:srgbClr val="FFFFFF"/>
              </a:buClr>
              <a:buSzPts val="2300"/>
              <a:buFont typeface="EB Garamond Medium"/>
              <a:buChar char="●"/>
            </a:pPr>
            <a:r>
              <a:rPr lang="en-US" sz="2300">
                <a:solidFill>
                  <a:srgbClr val="FFFFFF"/>
                </a:solidFill>
                <a:latin typeface="EB Garamond Medium"/>
                <a:ea typeface="EB Garamond Medium"/>
                <a:cs typeface="EB Garamond Medium"/>
                <a:sym typeface="EB Garamond Medium"/>
              </a:rPr>
              <a:t>Taking user input </a:t>
            </a:r>
            <a:endParaRPr sz="2300">
              <a:solidFill>
                <a:srgbClr val="FFFFFF"/>
              </a:solidFill>
              <a:latin typeface="EB Garamond Medium"/>
              <a:ea typeface="EB Garamond Medium"/>
              <a:cs typeface="EB Garamond Medium"/>
              <a:sym typeface="EB Garamond Medium"/>
            </a:endParaRPr>
          </a:p>
          <a:p>
            <a:pPr marL="457200" lvl="0" indent="-374650" algn="just" rtl="0">
              <a:lnSpc>
                <a:spcPct val="115000"/>
              </a:lnSpc>
              <a:spcBef>
                <a:spcPts val="0"/>
              </a:spcBef>
              <a:spcAft>
                <a:spcPts val="0"/>
              </a:spcAft>
              <a:buClr>
                <a:srgbClr val="FFFFFF"/>
              </a:buClr>
              <a:buSzPts val="2300"/>
              <a:buFont typeface="EB Garamond Medium"/>
              <a:buChar char="●"/>
            </a:pPr>
            <a:r>
              <a:rPr lang="en-US" sz="2300">
                <a:solidFill>
                  <a:srgbClr val="FFFFFF"/>
                </a:solidFill>
                <a:latin typeface="EB Garamond Medium"/>
                <a:ea typeface="EB Garamond Medium"/>
                <a:cs typeface="EB Garamond Medium"/>
                <a:sym typeface="EB Garamond Medium"/>
              </a:rPr>
              <a:t>Checking if image has exif data or not</a:t>
            </a:r>
            <a:endParaRPr sz="2300">
              <a:solidFill>
                <a:srgbClr val="FFFFFF"/>
              </a:solidFill>
              <a:latin typeface="EB Garamond Medium"/>
              <a:ea typeface="EB Garamond Medium"/>
              <a:cs typeface="EB Garamond Medium"/>
              <a:sym typeface="EB Garamond Medium"/>
            </a:endParaRPr>
          </a:p>
          <a:p>
            <a:pPr marL="457200" lvl="0" indent="-374650" algn="just" rtl="0">
              <a:lnSpc>
                <a:spcPct val="115000"/>
              </a:lnSpc>
              <a:spcBef>
                <a:spcPts val="0"/>
              </a:spcBef>
              <a:spcAft>
                <a:spcPts val="0"/>
              </a:spcAft>
              <a:buClr>
                <a:srgbClr val="FFFFFF"/>
              </a:buClr>
              <a:buSzPts val="2300"/>
              <a:buFont typeface="EB Garamond Medium"/>
              <a:buChar char="●"/>
            </a:pPr>
            <a:r>
              <a:rPr lang="en-US" sz="2300">
                <a:solidFill>
                  <a:srgbClr val="FFFFFF"/>
                </a:solidFill>
                <a:latin typeface="EB Garamond Medium"/>
                <a:ea typeface="EB Garamond Medium"/>
                <a:cs typeface="EB Garamond Medium"/>
                <a:sym typeface="EB Garamond Medium"/>
              </a:rPr>
              <a:t>Fetching the data and printing according to user input</a:t>
            </a:r>
            <a:endParaRPr sz="2300">
              <a:solidFill>
                <a:srgbClr val="FFFFFF"/>
              </a:solidFill>
              <a:latin typeface="EB Garamond Medium"/>
              <a:ea typeface="EB Garamond Medium"/>
              <a:cs typeface="EB Garamond Medium"/>
              <a:sym typeface="EB Garamond Medium"/>
            </a:endParaRPr>
          </a:p>
          <a:p>
            <a:pPr marL="0" lvl="0" indent="0" algn="just" rtl="0">
              <a:lnSpc>
                <a:spcPct val="115000"/>
              </a:lnSpc>
              <a:spcBef>
                <a:spcPts val="1200"/>
              </a:spcBef>
              <a:spcAft>
                <a:spcPts val="0"/>
              </a:spcAft>
              <a:buNone/>
            </a:pPr>
            <a:r>
              <a:rPr lang="en-US" sz="2300">
                <a:solidFill>
                  <a:srgbClr val="FFFFFF"/>
                </a:solidFill>
                <a:latin typeface="EB Garamond Medium"/>
                <a:ea typeface="EB Garamond Medium"/>
                <a:cs typeface="EB Garamond Medium"/>
                <a:sym typeface="EB Garamond Medium"/>
              </a:rPr>
              <a:t>There are many types of metadata but in this we are only focusing on Exif metadata</a:t>
            </a:r>
            <a:endParaRPr sz="2300">
              <a:solidFill>
                <a:srgbClr val="FFFFFF"/>
              </a:solidFill>
              <a:latin typeface="EB Garamond Medium"/>
              <a:ea typeface="EB Garamond Medium"/>
              <a:cs typeface="EB Garamond Medium"/>
              <a:sym typeface="EB Garamond Medium"/>
            </a:endParaRPr>
          </a:p>
          <a:p>
            <a:pPr marL="0" lvl="0" indent="0" algn="l" rtl="0">
              <a:spcBef>
                <a:spcPts val="1200"/>
              </a:spcBef>
              <a:spcAft>
                <a:spcPts val="1600"/>
              </a:spcAft>
              <a:buNone/>
            </a:pPr>
            <a:endParaRPr sz="1700">
              <a:solidFill>
                <a:srgbClr val="FFFFFF"/>
              </a:solidFill>
              <a:latin typeface="EB Garamond Medium"/>
              <a:ea typeface="EB Garamond Medium"/>
              <a:cs typeface="EB Garamond Medium"/>
              <a:sym typeface="EB Garamond Medium"/>
            </a:endParaRPr>
          </a:p>
        </p:txBody>
      </p:sp>
      <p:sp>
        <p:nvSpPr>
          <p:cNvPr id="213" name="Google Shape;213;g19a0b3458e4_1_163"/>
          <p:cNvSpPr txBox="1">
            <a:spLocks noGrp="1"/>
          </p:cNvSpPr>
          <p:nvPr>
            <p:ph type="sldNum" idx="12"/>
          </p:nvPr>
        </p:nvSpPr>
        <p:spPr>
          <a:xfrm>
            <a:off x="11549269" y="6468303"/>
            <a:ext cx="444000" cy="365100"/>
          </a:xfrm>
          <a:prstGeom prst="rect">
            <a:avLst/>
          </a:prstGeom>
        </p:spPr>
        <p:txBody>
          <a:bodyPr spcFirstLastPara="1" wrap="square" lIns="91425" tIns="45700" rIns="91425" bIns="45700" anchor="ctr" anchorCtr="0">
            <a:normAutofit/>
          </a:bodyPr>
          <a:lstStyle/>
          <a:p>
            <a:pPr marL="0" lvl="0" indent="0" algn="r" rtl="0">
              <a:spcBef>
                <a:spcPts val="0"/>
              </a:spcBef>
              <a:spcAft>
                <a:spcPts val="0"/>
              </a:spcAft>
              <a:buClr>
                <a:srgbClr val="000000"/>
              </a:buClr>
              <a:buFont typeface="Arial"/>
              <a:buNone/>
            </a:pPr>
            <a:fld id="{00000000-1234-1234-1234-123412341234}" type="slidenum">
              <a:rPr lang="en-US"/>
              <a:pPr marL="0" lvl="0" indent="0" algn="r" rtl="0">
                <a:spcBef>
                  <a:spcPts val="0"/>
                </a:spcBef>
                <a:spcAft>
                  <a:spcPts val="0"/>
                </a:spcAft>
                <a:buClr>
                  <a:srgbClr val="000000"/>
                </a:buClr>
                <a:buFont typeface="Arial"/>
                <a:buNone/>
              </a:pPr>
              <a:t>9</a:t>
            </a:fld>
            <a:endParaRPr/>
          </a:p>
        </p:txBody>
      </p:sp>
    </p:spTree>
  </p:cSld>
  <p:clrMapOvr>
    <a:masterClrMapping/>
  </p:clrMapOvr>
  <mc:AlternateContent xmlns:mc="http://schemas.openxmlformats.org/markup-compatibility/2006">
    <mc:Choice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Requires="p14">
      <p:transition spd="slow" p14:dur="1000">
        <p14:flip dir="l"/>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1129</Words>
  <Application>Microsoft Office PowerPoint</Application>
  <PresentationFormat>Custom</PresentationFormat>
  <Paragraphs>136</Paragraphs>
  <Slides>21</Slides>
  <Notes>21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Calibri</vt:lpstr>
      <vt:lpstr>Times New Roman</vt:lpstr>
      <vt:lpstr>EB Garamond SemiBold</vt:lpstr>
      <vt:lpstr>Roboto</vt:lpstr>
      <vt:lpstr>EB Garamond Medium</vt:lpstr>
      <vt:lpstr>EB Garamond</vt:lpstr>
      <vt:lpstr>EB Garamond ExtraBold</vt:lpstr>
      <vt:lpstr>Comfortaa</vt:lpstr>
      <vt:lpstr>Geometric</vt:lpstr>
      <vt:lpstr>LOCATION FINDING USING PHOTOS THROUGH ITS META DATA</vt:lpstr>
      <vt:lpstr>REGENT EDUCATION AND RESEARCH FOUNDATION</vt:lpstr>
      <vt:lpstr>Slide 3</vt:lpstr>
      <vt:lpstr>INTRODUCTION </vt:lpstr>
      <vt:lpstr>Slide 5</vt:lpstr>
      <vt:lpstr>Slide 6</vt:lpstr>
      <vt:lpstr>Slide 7</vt:lpstr>
      <vt:lpstr>SOFTWARE USED </vt:lpstr>
      <vt:lpstr>STEPS AND METHOD INVOLVED</vt:lpstr>
      <vt:lpstr>Slide 10</vt:lpstr>
      <vt:lpstr>CODE OVERVIEW</vt:lpstr>
      <vt:lpstr>Slide 12</vt:lpstr>
      <vt:lpstr>Slide 13</vt:lpstr>
      <vt:lpstr>Slide 14</vt:lpstr>
      <vt:lpstr>Slide 15</vt:lpstr>
      <vt:lpstr>Slide 16</vt:lpstr>
      <vt:lpstr>Slide 17</vt:lpstr>
      <vt:lpstr>FUTURE WORK</vt:lpstr>
      <vt:lpstr>Slide 19</vt:lpstr>
      <vt:lpstr>REFERENCES</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FINDING USING PHOTOS THROUGH ITS META DATA</dc:title>
  <cp:lastModifiedBy>DELL</cp:lastModifiedBy>
  <cp:revision>2</cp:revision>
  <dcterms:created xsi:type="dcterms:W3CDTF">2022-09-12T06:37:56Z</dcterms:created>
  <dcterms:modified xsi:type="dcterms:W3CDTF">2022-11-26T08:47:53Z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